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30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5" r:id="rId25"/>
    <p:sldId id="276" r:id="rId26"/>
    <p:sldId id="277" r:id="rId27"/>
    <p:sldId id="279" r:id="rId28"/>
    <p:sldId id="280" r:id="rId29"/>
  </p:sldIdLst>
  <p:sldSz cx="9144000" cy="5143500" type="screen16x9"/>
  <p:notesSz cx="6858000" cy="9144000"/>
  <p:defaultTextStyle>
    <a:defPPr>
      <a:defRPr lang="en-US"/>
    </a:defPPr>
    <a:lvl1pPr marL="0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46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45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308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089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834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580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360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128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88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4C539-811A-42E3-BE11-4DD43FD4F757}" type="datetimeFigureOut">
              <a:rPr lang="en-US" smtClean="0"/>
              <a:t>5/16/2018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B1DD9-78E4-4235-BADF-6FCBA3D44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2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5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746" algn="l" defTabSz="9135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545" algn="l" defTabSz="9135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308" algn="l" defTabSz="9135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089" algn="l" defTabSz="9135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834" algn="l" defTabSz="9135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580" algn="l" defTabSz="9135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60" algn="l" defTabSz="9135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28" algn="l" defTabSz="91354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55F7B-8217-4A94-930C-1F0F81FB457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892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zh-HK" sz="1200" b="1" i="0" dirty="0" smtClean="0">
                <a:solidFill>
                  <a:srgbClr val="000000"/>
                </a:solidFill>
                <a:ea typeface="SimSun" pitchFamily="18" charset="0"/>
              </a:rPr>
              <a:t>策略</a:t>
            </a:r>
          </a:p>
          <a:p>
            <a:pPr marL="640594" lvl="1" indent="-174708">
              <a:buFont typeface="Arial" panose="020B0604020202020204" pitchFamily="34" charset="0"/>
              <a:buChar char="•"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不要未有計劃先行動</a:t>
            </a:r>
          </a:p>
          <a:p>
            <a:pPr marL="1106481" lvl="2" indent="-174708">
              <a:buFont typeface="Arial" panose="020B0604020202020204" pitchFamily="34" charset="0"/>
              <a:buChar char="•"/>
            </a:pPr>
            <a:r>
              <a:rPr lang="zh-HK" sz="1200" b="0" i="1" dirty="0" smtClean="0">
                <a:solidFill>
                  <a:srgbClr val="000000"/>
                </a:solidFill>
                <a:ea typeface="SimSun" pitchFamily="18" charset="0"/>
              </a:rPr>
              <a:t>意見</a:t>
            </a:r>
            <a:r>
              <a:rPr lang="zh-HK" sz="1200" b="1" i="0" dirty="0" smtClean="0">
                <a:solidFill>
                  <a:srgbClr val="000000"/>
                </a:solidFill>
                <a:ea typeface="SimSun" pitchFamily="18" charset="0"/>
              </a:rPr>
              <a:t>: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你如何表現自己？+你如何令你的品牌突出？</a:t>
            </a:r>
          </a:p>
          <a:p>
            <a:pPr marL="2038255" lvl="4" indent="-174708">
              <a:buFont typeface="Arial" panose="020B0604020202020204" pitchFamily="34" charset="0"/>
              <a:buChar char="•"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專業？ 充滿動力？ 有趣？ 有權威？</a:t>
            </a:r>
          </a:p>
          <a:p>
            <a:pPr marL="2038255" lvl="4" indent="-174708">
              <a:buFont typeface="Arial" panose="020B0604020202020204" pitchFamily="34" charset="0"/>
              <a:buChar char="•"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你如何讓你與顧客的互動變得友善又輕鬆？ 人們更傾向於在私密的環境中談論個人目標。</a:t>
            </a:r>
          </a:p>
          <a:p>
            <a:pPr marL="1106481" lvl="2" indent="-174708">
              <a:buFont typeface="Arial" panose="020B0604020202020204" pitchFamily="34" charset="0"/>
              <a:buChar char="•"/>
            </a:pPr>
            <a:r>
              <a:rPr lang="zh-HK" sz="1200" b="0" i="1" dirty="0" smtClean="0">
                <a:solidFill>
                  <a:srgbClr val="000000"/>
                </a:solidFill>
                <a:ea typeface="SimSun" pitchFamily="18" charset="0"/>
              </a:rPr>
              <a:t>選擇國家/地區</a:t>
            </a:r>
            <a:r>
              <a:rPr lang="zh-HK" sz="1200" b="1" i="0" dirty="0" smtClean="0">
                <a:solidFill>
                  <a:srgbClr val="000000"/>
                </a:solidFill>
                <a:ea typeface="SimSun" pitchFamily="18" charset="0"/>
              </a:rPr>
              <a:t>: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你想如何被認識？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如何加強你的內容、標題、關注者的互動？</a:t>
            </a:r>
          </a:p>
          <a:p>
            <a:pPr marL="1106481" lvl="2" indent="-174708">
              <a:buFont typeface="Arial" panose="020B0604020202020204" pitchFamily="34" charset="0"/>
              <a:buChar char="•"/>
            </a:pPr>
            <a:r>
              <a:rPr lang="zh-HK" sz="1200" b="0" i="1" dirty="0" smtClean="0">
                <a:solidFill>
                  <a:srgbClr val="000000"/>
                </a:solidFill>
                <a:ea typeface="SimSun" pitchFamily="18" charset="0"/>
              </a:rPr>
              <a:t>80/20</a:t>
            </a:r>
            <a:r>
              <a:rPr lang="zh-HK" sz="1200" b="1" i="0" dirty="0" smtClean="0">
                <a:solidFill>
                  <a:srgbClr val="000000"/>
                </a:solidFill>
                <a:ea typeface="SimSun" pitchFamily="18" charset="0"/>
              </a:rPr>
              <a:t>:</a:t>
            </a: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 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80%活躍於社交之中 (例如活出TLS生活模式), 20%推銷產品</a:t>
            </a:r>
          </a:p>
          <a:p>
            <a:pPr marL="2038255" lvl="4" indent="-174708">
              <a:buFont typeface="Arial" panose="020B0604020202020204" pitchFamily="34" charset="0"/>
              <a:buChar char="•"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人們渴望有聯繫，不喜歡看廣告 - 因此要有個人分享+不要過份使用「立即購買」硬銷產品</a:t>
            </a:r>
          </a:p>
          <a:p>
            <a:pPr marL="1106481" lvl="2" indent="-174708">
              <a:buFont typeface="Arial" panose="020B0604020202020204" pitchFamily="34" charset="0"/>
              <a:buChar char="•"/>
            </a:pPr>
            <a:r>
              <a:rPr lang="zh-HK" sz="1200" b="0" i="1" dirty="0" smtClean="0">
                <a:solidFill>
                  <a:srgbClr val="000000"/>
                </a:solidFill>
                <a:ea typeface="SimSun" pitchFamily="18" charset="0"/>
              </a:rPr>
              <a:t>尋找+ 針對你的觀眾群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你想尋找哪些觀眾？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他們希望看到甚麼？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你如何以可聯繫他們？</a:t>
            </a:r>
          </a:p>
          <a:p>
            <a:pPr marL="2038255" lvl="4" indent="-174708">
              <a:buFont typeface="Arial" panose="020B0604020202020204" pitchFamily="34" charset="0"/>
              <a:buChar char="•"/>
            </a:pPr>
            <a:endParaRPr lang="en-US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zh-HK" sz="1200" b="1" i="0" dirty="0" smtClean="0">
                <a:solidFill>
                  <a:srgbClr val="000000"/>
                </a:solidFill>
                <a:ea typeface="SimSun" pitchFamily="18" charset="0"/>
              </a:rPr>
              <a:t>召喚行動</a:t>
            </a:r>
          </a:p>
          <a:p>
            <a:pPr marL="640594" lvl="1" indent="-174708" defTabSz="931774">
              <a:buFont typeface="Arial" panose="020B0604020202020204" pitchFamily="34" charset="0"/>
              <a:buChar char="•"/>
              <a:defRPr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鼓勵評論、購買、瀏覽網站或參與</a:t>
            </a:r>
          </a:p>
          <a:p>
            <a:pPr marL="1106481" lvl="2" indent="-174708" defTabSz="931774">
              <a:buFont typeface="Arial" panose="020B0604020202020204" pitchFamily="34" charset="0"/>
              <a:buChar char="•"/>
              <a:defRPr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舉例：</a:t>
            </a:r>
          </a:p>
          <a:p>
            <a:pPr marL="1572368" lvl="3" indent="-174708" defTabSz="931774">
              <a:buFont typeface="Arial" panose="020B0604020202020204" pitchFamily="34" charset="0"/>
              <a:buChar char="•"/>
              <a:defRPr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給我們留言以了解更多！</a:t>
            </a:r>
          </a:p>
          <a:p>
            <a:pPr marL="1572368" lvl="3" indent="-174708" defTabSz="931774">
              <a:buFont typeface="Arial" panose="020B0604020202020204" pitchFamily="34" charset="0"/>
              <a:buChar char="•"/>
              <a:defRPr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火速+立即購買！</a:t>
            </a:r>
          </a:p>
          <a:p>
            <a:pPr marL="1572368" lvl="3" indent="-174708" defTabSz="931774">
              <a:buFont typeface="Arial" panose="020B0604020202020204" pitchFamily="34" charset="0"/>
              <a:buChar char="•"/>
              <a:defRPr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留言跟我們分享你最喜愛的產品！</a:t>
            </a:r>
          </a:p>
          <a:p>
            <a:pPr marL="1572368" lvl="3" indent="-174708" defTabSz="931774">
              <a:buFont typeface="Arial" panose="020B0604020202020204" pitchFamily="34" charset="0"/>
              <a:buChar char="•"/>
              <a:defRPr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請多寫評論+跟我們分享你喜愛的產品</a:t>
            </a:r>
          </a:p>
          <a:p>
            <a:pPr marL="465887" lvl="1"/>
            <a:endParaRPr lang="en-US" dirty="0"/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zh-HK" sz="1200" b="1" i="0" dirty="0" smtClean="0">
                <a:solidFill>
                  <a:srgbClr val="000000"/>
                </a:solidFill>
                <a:ea typeface="SimSun" pitchFamily="18" charset="0"/>
              </a:rPr>
              <a:t>實行TLS生活方式</a:t>
            </a:r>
          </a:p>
          <a:p>
            <a:pPr marL="1106481" lvl="2" indent="-174708" defTabSz="931774">
              <a:buFont typeface="Arial" panose="020B0604020202020204" pitchFamily="34" charset="0"/>
              <a:buChar char="•"/>
              <a:defRPr/>
            </a:pPr>
            <a:r>
              <a:rPr lang="zh-HK" sz="1200" b="1" i="0" dirty="0" smtClean="0">
                <a:solidFill>
                  <a:srgbClr val="000000"/>
                </a:solidFill>
                <a:ea typeface="SimSun" pitchFamily="18" charset="0"/>
              </a:rPr>
              <a:t>積極！</a:t>
            </a:r>
          </a:p>
          <a:p>
            <a:pPr marL="1572368" lvl="3" indent="-174708">
              <a:buFont typeface="Arial" panose="020B0604020202020204" pitchFamily="34" charset="0"/>
              <a:buChar char="•"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興奮展示你對TLS的熱愛與熱情，其他人也會想要這樣做！</a:t>
            </a:r>
          </a:p>
          <a:p>
            <a:pPr marL="2038255" lvl="4" indent="-174708">
              <a:buFont typeface="Arial" panose="020B0604020202020204" pitchFamily="34" charset="0"/>
              <a:buChar char="•"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發布圖像、短片、食譜、運動鍛煉及激勵</a:t>
            </a:r>
          </a:p>
          <a:p>
            <a:pPr marL="2504142" lvl="5" indent="-174708">
              <a:buFont typeface="Arial" panose="020B0604020202020204" pitchFamily="34" charset="0"/>
              <a:buChar char="•"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高質素圖像</a:t>
            </a:r>
          </a:p>
          <a:p>
            <a:pPr marL="2504142" lvl="5" indent="-174708">
              <a:buFont typeface="Arial" panose="020B0604020202020204" pitchFamily="34" charset="0"/>
              <a:buChar char="•"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穿著TLS形象的裝束 </a:t>
            </a:r>
          </a:p>
          <a:p>
            <a:pPr marL="2504142" lvl="5" indent="-174708">
              <a:buFont typeface="Arial" panose="020B0604020202020204" pitchFamily="34" charset="0"/>
              <a:buChar char="•"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在社交媒體上發放你實行TLS生活模式的照片</a:t>
            </a:r>
          </a:p>
          <a:p>
            <a:pPr marL="2504142" lvl="5" indent="-174708">
              <a:buFont typeface="Arial" panose="020B0604020202020204" pitchFamily="34" charset="0"/>
              <a:buChar char="•"/>
            </a:pPr>
            <a:r>
              <a:rPr lang="zh-HK" sz="1200" b="0" i="0" dirty="0" smtClean="0">
                <a:solidFill>
                  <a:srgbClr val="000000"/>
                </a:solidFill>
                <a:ea typeface="SimSun" pitchFamily="18" charset="0"/>
              </a:rPr>
              <a:t>讓自己和你的目標更貼近你的觀眾。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20DD3-3F6A-9C4C-859C-5F149398F1A5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972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20DD3-3F6A-9C4C-859C-5F149398F1A5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46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320DD3-3F6A-9C4C-859C-5F149398F1A5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46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91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71" y="2914650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4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6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69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1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3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6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38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57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43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7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7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93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18" y="841772"/>
            <a:ext cx="6858001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18" y="2701555"/>
            <a:ext cx="6858001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119" indent="0" algn="ctr">
              <a:buNone/>
              <a:defRPr sz="1500"/>
            </a:lvl2pPr>
            <a:lvl3pPr marL="684277" indent="0" algn="ctr">
              <a:buNone/>
              <a:defRPr sz="1400"/>
            </a:lvl3pPr>
            <a:lvl4pPr marL="1026414" indent="0" algn="ctr">
              <a:buNone/>
              <a:defRPr sz="1200"/>
            </a:lvl4pPr>
            <a:lvl5pPr marL="1368552" indent="0" algn="ctr">
              <a:buNone/>
              <a:defRPr sz="1200"/>
            </a:lvl5pPr>
            <a:lvl6pPr marL="1710716" indent="0" algn="ctr">
              <a:buNone/>
              <a:defRPr sz="1200"/>
            </a:lvl6pPr>
            <a:lvl7pPr marL="2052827" indent="0" algn="ctr">
              <a:buNone/>
              <a:defRPr sz="1200"/>
            </a:lvl7pPr>
            <a:lvl8pPr marL="2394941" indent="0" algn="ctr">
              <a:buNone/>
              <a:defRPr sz="1200"/>
            </a:lvl8pPr>
            <a:lvl9pPr marL="273705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C:\Users\chelsiel\Desktop\AC2018PPT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1" y="-88107"/>
            <a:ext cx="9413082" cy="5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796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22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8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25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11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2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5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07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28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49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0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303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6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56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2" y="27385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5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19" indent="0">
              <a:buNone/>
              <a:defRPr sz="1500" b="1"/>
            </a:lvl2pPr>
            <a:lvl3pPr marL="684277" indent="0">
              <a:buNone/>
              <a:defRPr sz="1400" b="1"/>
            </a:lvl3pPr>
            <a:lvl4pPr marL="1026414" indent="0">
              <a:buNone/>
              <a:defRPr sz="1200" b="1"/>
            </a:lvl4pPr>
            <a:lvl5pPr marL="1368552" indent="0">
              <a:buNone/>
              <a:defRPr sz="1200" b="1"/>
            </a:lvl5pPr>
            <a:lvl6pPr marL="1710716" indent="0">
              <a:buNone/>
              <a:defRPr sz="1200" b="1"/>
            </a:lvl6pPr>
            <a:lvl7pPr marL="2052827" indent="0">
              <a:buNone/>
              <a:defRPr sz="1200" b="1"/>
            </a:lvl7pPr>
            <a:lvl8pPr marL="2394941" indent="0">
              <a:buNone/>
              <a:defRPr sz="1200" b="1"/>
            </a:lvl8pPr>
            <a:lvl9pPr marL="273705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54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119" indent="0">
              <a:buNone/>
              <a:defRPr sz="1500" b="1"/>
            </a:lvl2pPr>
            <a:lvl3pPr marL="684277" indent="0">
              <a:buNone/>
              <a:defRPr sz="1400" b="1"/>
            </a:lvl3pPr>
            <a:lvl4pPr marL="1026414" indent="0">
              <a:buNone/>
              <a:defRPr sz="1200" b="1"/>
            </a:lvl4pPr>
            <a:lvl5pPr marL="1368552" indent="0">
              <a:buNone/>
              <a:defRPr sz="1200" b="1"/>
            </a:lvl5pPr>
            <a:lvl6pPr marL="1710716" indent="0">
              <a:buNone/>
              <a:defRPr sz="1200" b="1"/>
            </a:lvl6pPr>
            <a:lvl7pPr marL="2052827" indent="0">
              <a:buNone/>
              <a:defRPr sz="1200" b="1"/>
            </a:lvl7pPr>
            <a:lvl8pPr marL="2394941" indent="0">
              <a:buNone/>
              <a:defRPr sz="1200" b="1"/>
            </a:lvl8pPr>
            <a:lvl9pPr marL="273705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58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68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7466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3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14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3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119" indent="0">
              <a:buNone/>
              <a:defRPr sz="1100"/>
            </a:lvl2pPr>
            <a:lvl3pPr marL="684277" indent="0">
              <a:buNone/>
              <a:defRPr sz="900"/>
            </a:lvl3pPr>
            <a:lvl4pPr marL="1026414" indent="0">
              <a:buNone/>
              <a:defRPr sz="800"/>
            </a:lvl4pPr>
            <a:lvl5pPr marL="1368552" indent="0">
              <a:buNone/>
              <a:defRPr sz="800"/>
            </a:lvl5pPr>
            <a:lvl6pPr marL="1710716" indent="0">
              <a:buNone/>
              <a:defRPr sz="800"/>
            </a:lvl6pPr>
            <a:lvl7pPr marL="2052827" indent="0">
              <a:buNone/>
              <a:defRPr sz="800"/>
            </a:lvl7pPr>
            <a:lvl8pPr marL="2394941" indent="0">
              <a:buNone/>
              <a:defRPr sz="800"/>
            </a:lvl8pPr>
            <a:lvl9pPr marL="273705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39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49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3" y="342901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14"/>
            <a:ext cx="4629150" cy="3655220"/>
          </a:xfrm>
        </p:spPr>
        <p:txBody>
          <a:bodyPr/>
          <a:lstStyle>
            <a:lvl1pPr marL="0" indent="0">
              <a:buNone/>
              <a:defRPr sz="2400"/>
            </a:lvl1pPr>
            <a:lvl2pPr marL="342119" indent="0">
              <a:buNone/>
              <a:defRPr sz="2100"/>
            </a:lvl2pPr>
            <a:lvl3pPr marL="684277" indent="0">
              <a:buNone/>
              <a:defRPr sz="1800"/>
            </a:lvl3pPr>
            <a:lvl4pPr marL="1026414" indent="0">
              <a:buNone/>
              <a:defRPr sz="1500"/>
            </a:lvl4pPr>
            <a:lvl5pPr marL="1368552" indent="0">
              <a:buNone/>
              <a:defRPr sz="1500"/>
            </a:lvl5pPr>
            <a:lvl6pPr marL="1710716" indent="0">
              <a:buNone/>
              <a:defRPr sz="1500"/>
            </a:lvl6pPr>
            <a:lvl7pPr marL="2052827" indent="0">
              <a:buNone/>
              <a:defRPr sz="1500"/>
            </a:lvl7pPr>
            <a:lvl8pPr marL="2394941" indent="0">
              <a:buNone/>
              <a:defRPr sz="1500"/>
            </a:lvl8pPr>
            <a:lvl9pPr marL="2737055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53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119" indent="0">
              <a:buNone/>
              <a:defRPr sz="1100"/>
            </a:lvl2pPr>
            <a:lvl3pPr marL="684277" indent="0">
              <a:buNone/>
              <a:defRPr sz="900"/>
            </a:lvl3pPr>
            <a:lvl4pPr marL="1026414" indent="0">
              <a:buNone/>
              <a:defRPr sz="800"/>
            </a:lvl4pPr>
            <a:lvl5pPr marL="1368552" indent="0">
              <a:buNone/>
              <a:defRPr sz="800"/>
            </a:lvl5pPr>
            <a:lvl6pPr marL="1710716" indent="0">
              <a:buNone/>
              <a:defRPr sz="800"/>
            </a:lvl6pPr>
            <a:lvl7pPr marL="2052827" indent="0">
              <a:buNone/>
              <a:defRPr sz="800"/>
            </a:lvl7pPr>
            <a:lvl8pPr marL="2394941" indent="0">
              <a:buNone/>
              <a:defRPr sz="800"/>
            </a:lvl8pPr>
            <a:lvl9pPr marL="273705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54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781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1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1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69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7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264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369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0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8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1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9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4847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39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39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410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6" indent="0">
              <a:buNone/>
              <a:defRPr sz="2000" b="1"/>
            </a:lvl2pPr>
            <a:lvl3pPr marL="913658" indent="0">
              <a:buNone/>
              <a:defRPr sz="1800" b="1"/>
            </a:lvl3pPr>
            <a:lvl4pPr marL="1370478" indent="0">
              <a:buNone/>
              <a:defRPr sz="1600" b="1"/>
            </a:lvl4pPr>
            <a:lvl5pPr marL="1827314" indent="0">
              <a:buNone/>
              <a:defRPr sz="1600" b="1"/>
            </a:lvl5pPr>
            <a:lvl6pPr marL="2284119" indent="0">
              <a:buNone/>
              <a:defRPr sz="1600" b="1"/>
            </a:lvl6pPr>
            <a:lvl7pPr marL="2740925" indent="0">
              <a:buNone/>
              <a:defRPr sz="1600" b="1"/>
            </a:lvl7pPr>
            <a:lvl8pPr marL="3197760" indent="0">
              <a:buNone/>
              <a:defRPr sz="1600" b="1"/>
            </a:lvl8pPr>
            <a:lvl9pPr marL="36545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1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6" indent="0">
              <a:buNone/>
              <a:defRPr sz="2000" b="1"/>
            </a:lvl2pPr>
            <a:lvl3pPr marL="913658" indent="0">
              <a:buNone/>
              <a:defRPr sz="1800" b="1"/>
            </a:lvl3pPr>
            <a:lvl4pPr marL="1370478" indent="0">
              <a:buNone/>
              <a:defRPr sz="1600" b="1"/>
            </a:lvl4pPr>
            <a:lvl5pPr marL="1827314" indent="0">
              <a:buNone/>
              <a:defRPr sz="1600" b="1"/>
            </a:lvl5pPr>
            <a:lvl6pPr marL="2284119" indent="0">
              <a:buNone/>
              <a:defRPr sz="1600" b="1"/>
            </a:lvl6pPr>
            <a:lvl7pPr marL="2740925" indent="0">
              <a:buNone/>
              <a:defRPr sz="1600" b="1"/>
            </a:lvl7pPr>
            <a:lvl8pPr marL="3197760" indent="0">
              <a:buNone/>
              <a:defRPr sz="1600" b="1"/>
            </a:lvl8pPr>
            <a:lvl9pPr marL="36545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782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7416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11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2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46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694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6925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160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38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61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3844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693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811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2" y="20484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806" indent="0">
              <a:buNone/>
              <a:defRPr sz="1200"/>
            </a:lvl2pPr>
            <a:lvl3pPr marL="913658" indent="0">
              <a:buNone/>
              <a:defRPr sz="1000"/>
            </a:lvl3pPr>
            <a:lvl4pPr marL="1370478" indent="0">
              <a:buNone/>
              <a:defRPr sz="900"/>
            </a:lvl4pPr>
            <a:lvl5pPr marL="1827314" indent="0">
              <a:buNone/>
              <a:defRPr sz="900"/>
            </a:lvl5pPr>
            <a:lvl6pPr marL="2284119" indent="0">
              <a:buNone/>
              <a:defRPr sz="900"/>
            </a:lvl6pPr>
            <a:lvl7pPr marL="2740925" indent="0">
              <a:buNone/>
              <a:defRPr sz="900"/>
            </a:lvl7pPr>
            <a:lvl8pPr marL="3197760" indent="0">
              <a:buNone/>
              <a:defRPr sz="900"/>
            </a:lvl8pPr>
            <a:lvl9pPr marL="36545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5564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9" y="3600475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9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806" indent="0">
              <a:buNone/>
              <a:defRPr sz="2800"/>
            </a:lvl2pPr>
            <a:lvl3pPr marL="913658" indent="0">
              <a:buNone/>
              <a:defRPr sz="2400"/>
            </a:lvl3pPr>
            <a:lvl4pPr marL="1370478" indent="0">
              <a:buNone/>
              <a:defRPr sz="2000"/>
            </a:lvl4pPr>
            <a:lvl5pPr marL="1827314" indent="0">
              <a:buNone/>
              <a:defRPr sz="2000"/>
            </a:lvl5pPr>
            <a:lvl6pPr marL="2284119" indent="0">
              <a:buNone/>
              <a:defRPr sz="2000"/>
            </a:lvl6pPr>
            <a:lvl7pPr marL="2740925" indent="0">
              <a:buNone/>
              <a:defRPr sz="2000"/>
            </a:lvl7pPr>
            <a:lvl8pPr marL="3197760" indent="0">
              <a:buNone/>
              <a:defRPr sz="2000"/>
            </a:lvl8pPr>
            <a:lvl9pPr marL="3654583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9" y="402555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806" indent="0">
              <a:buNone/>
              <a:defRPr sz="1200"/>
            </a:lvl2pPr>
            <a:lvl3pPr marL="913658" indent="0">
              <a:buNone/>
              <a:defRPr sz="1000"/>
            </a:lvl3pPr>
            <a:lvl4pPr marL="1370478" indent="0">
              <a:buNone/>
              <a:defRPr sz="900"/>
            </a:lvl4pPr>
            <a:lvl5pPr marL="1827314" indent="0">
              <a:buNone/>
              <a:defRPr sz="900"/>
            </a:lvl5pPr>
            <a:lvl6pPr marL="2284119" indent="0">
              <a:buNone/>
              <a:defRPr sz="900"/>
            </a:lvl6pPr>
            <a:lvl7pPr marL="2740925" indent="0">
              <a:buNone/>
              <a:defRPr sz="900"/>
            </a:lvl7pPr>
            <a:lvl8pPr marL="3197760" indent="0">
              <a:buNone/>
              <a:defRPr sz="900"/>
            </a:lvl8pPr>
            <a:lvl9pPr marL="36545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5069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861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807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807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62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87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9975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12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200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45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3772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2" indent="0">
              <a:buNone/>
              <a:defRPr sz="2000" b="1"/>
            </a:lvl2pPr>
            <a:lvl3pPr marL="913950" indent="0">
              <a:buNone/>
              <a:defRPr sz="1800" b="1"/>
            </a:lvl3pPr>
            <a:lvl4pPr marL="1370920" indent="0">
              <a:buNone/>
              <a:defRPr sz="1600" b="1"/>
            </a:lvl4pPr>
            <a:lvl5pPr marL="1827899" indent="0">
              <a:buNone/>
              <a:defRPr sz="1600" b="1"/>
            </a:lvl5pPr>
            <a:lvl6pPr marL="2284860" indent="0">
              <a:buNone/>
              <a:defRPr sz="1600" b="1"/>
            </a:lvl6pPr>
            <a:lvl7pPr marL="2741822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5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2" indent="0">
              <a:buNone/>
              <a:defRPr sz="2000" b="1"/>
            </a:lvl2pPr>
            <a:lvl3pPr marL="913950" indent="0">
              <a:buNone/>
              <a:defRPr sz="1800" b="1"/>
            </a:lvl3pPr>
            <a:lvl4pPr marL="1370920" indent="0">
              <a:buNone/>
              <a:defRPr sz="1600" b="1"/>
            </a:lvl4pPr>
            <a:lvl5pPr marL="1827899" indent="0">
              <a:buNone/>
              <a:defRPr sz="1600" b="1"/>
            </a:lvl5pPr>
            <a:lvl6pPr marL="2284860" indent="0">
              <a:buNone/>
              <a:defRPr sz="1600" b="1"/>
            </a:lvl6pPr>
            <a:lvl7pPr marL="2741822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83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97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253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1903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32" y="204811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2" y="20485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3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62" indent="0">
              <a:buNone/>
              <a:defRPr sz="1200"/>
            </a:lvl2pPr>
            <a:lvl3pPr marL="913950" indent="0">
              <a:buNone/>
              <a:defRPr sz="1000"/>
            </a:lvl3pPr>
            <a:lvl4pPr marL="1370920" indent="0">
              <a:buNone/>
              <a:defRPr sz="900"/>
            </a:lvl4pPr>
            <a:lvl5pPr marL="1827899" indent="0">
              <a:buNone/>
              <a:defRPr sz="900"/>
            </a:lvl5pPr>
            <a:lvl6pPr marL="2284860" indent="0">
              <a:buNone/>
              <a:defRPr sz="900"/>
            </a:lvl6pPr>
            <a:lvl7pPr marL="2741822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313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9" y="3600475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9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62" indent="0">
              <a:buNone/>
              <a:defRPr sz="2800"/>
            </a:lvl2pPr>
            <a:lvl3pPr marL="913950" indent="0">
              <a:buNone/>
              <a:defRPr sz="2400"/>
            </a:lvl3pPr>
            <a:lvl4pPr marL="1370920" indent="0">
              <a:buNone/>
              <a:defRPr sz="2000"/>
            </a:lvl4pPr>
            <a:lvl5pPr marL="1827899" indent="0">
              <a:buNone/>
              <a:defRPr sz="2000"/>
            </a:lvl5pPr>
            <a:lvl6pPr marL="2284860" indent="0">
              <a:buNone/>
              <a:defRPr sz="2000"/>
            </a:lvl6pPr>
            <a:lvl7pPr marL="2741822" indent="0">
              <a:buNone/>
              <a:defRPr sz="2000"/>
            </a:lvl7pPr>
            <a:lvl8pPr marL="3198800" indent="0">
              <a:buNone/>
              <a:defRPr sz="2000"/>
            </a:lvl8pPr>
            <a:lvl9pPr marL="365577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9" y="402557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62" indent="0">
              <a:buNone/>
              <a:defRPr sz="1200"/>
            </a:lvl2pPr>
            <a:lvl3pPr marL="913950" indent="0">
              <a:buNone/>
              <a:defRPr sz="1000"/>
            </a:lvl3pPr>
            <a:lvl4pPr marL="1370920" indent="0">
              <a:buNone/>
              <a:defRPr sz="900"/>
            </a:lvl4pPr>
            <a:lvl5pPr marL="1827899" indent="0">
              <a:buNone/>
              <a:defRPr sz="900"/>
            </a:lvl5pPr>
            <a:lvl6pPr marL="2284860" indent="0">
              <a:buNone/>
              <a:defRPr sz="900"/>
            </a:lvl6pPr>
            <a:lvl7pPr marL="2741822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59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048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04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04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1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" y="571517"/>
            <a:ext cx="6856214" cy="4000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724" y="571517"/>
            <a:ext cx="2193989" cy="40005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973836"/>
            <a:ext cx="5486400" cy="2441448"/>
          </a:xfrm>
        </p:spPr>
        <p:txBody>
          <a:bodyPr anchor="b">
            <a:normAutofit/>
          </a:bodyPr>
          <a:lstStyle>
            <a:lvl1pPr algn="l">
              <a:defRPr sz="4400" spc="-75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23" y="3502685"/>
            <a:ext cx="5486400" cy="685800"/>
          </a:xfrm>
        </p:spPr>
        <p:txBody>
          <a:bodyPr anchor="t">
            <a:normAutofit/>
          </a:bodyPr>
          <a:lstStyle>
            <a:lvl1pPr marL="0" indent="0" algn="l">
              <a:buNone/>
              <a:defRPr sz="17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342767" indent="0" algn="ctr">
              <a:buNone/>
              <a:defRPr sz="1700"/>
            </a:lvl2pPr>
            <a:lvl3pPr marL="685545" indent="0" algn="ctr">
              <a:buNone/>
              <a:defRPr sz="1700"/>
            </a:lvl3pPr>
            <a:lvl4pPr marL="1028318" indent="0" algn="ctr">
              <a:buNone/>
              <a:defRPr sz="1500"/>
            </a:lvl4pPr>
            <a:lvl5pPr marL="1371090" indent="0" algn="ctr">
              <a:buNone/>
              <a:defRPr sz="1500"/>
            </a:lvl5pPr>
            <a:lvl6pPr marL="1713869" indent="0" algn="ctr">
              <a:buNone/>
              <a:defRPr sz="1500"/>
            </a:lvl6pPr>
            <a:lvl7pPr marL="2056634" indent="0" algn="ctr">
              <a:buNone/>
              <a:defRPr sz="1500"/>
            </a:lvl7pPr>
            <a:lvl8pPr marL="2399400" indent="0" algn="ctr">
              <a:buNone/>
              <a:defRPr sz="1500"/>
            </a:lvl8pPr>
            <a:lvl9pPr marL="2742167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871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8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973836"/>
            <a:ext cx="5486400" cy="2441448"/>
          </a:xfrm>
        </p:spPr>
        <p:txBody>
          <a:bodyPr anchor="b">
            <a:normAutofit/>
          </a:bodyPr>
          <a:lstStyle>
            <a:lvl1pPr>
              <a:defRPr sz="4400" b="0" spc="-75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61" y="3504438"/>
            <a:ext cx="5486400" cy="685800"/>
          </a:xfrm>
        </p:spPr>
        <p:txBody>
          <a:bodyPr anchor="t">
            <a:normAutofit/>
          </a:bodyPr>
          <a:lstStyle>
            <a:lvl1pPr marL="0" indent="0">
              <a:buNone/>
              <a:defRPr sz="17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7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5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1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09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86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63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16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9692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651510"/>
            <a:ext cx="2606040" cy="384048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888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767690"/>
            <a:ext cx="2606040" cy="60579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767716"/>
            <a:ext cx="2606040" cy="60987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767" indent="0">
              <a:buNone/>
              <a:defRPr sz="1500" b="1"/>
            </a:lvl2pPr>
            <a:lvl3pPr marL="685545" indent="0">
              <a:buNone/>
              <a:defRPr sz="1400" b="1"/>
            </a:lvl3pPr>
            <a:lvl4pPr marL="1028318" indent="0">
              <a:buNone/>
              <a:defRPr sz="1200" b="1"/>
            </a:lvl4pPr>
            <a:lvl5pPr marL="1371090" indent="0">
              <a:buNone/>
              <a:defRPr sz="1200" b="1"/>
            </a:lvl5pPr>
            <a:lvl6pPr marL="1713869" indent="0">
              <a:buNone/>
              <a:defRPr sz="1200" b="1"/>
            </a:lvl6pPr>
            <a:lvl7pPr marL="2056634" indent="0">
              <a:buNone/>
              <a:defRPr sz="1200" b="1"/>
            </a:lvl7pPr>
            <a:lvl8pPr marL="2399400" indent="0">
              <a:buNone/>
              <a:defRPr sz="1200" b="1"/>
            </a:lvl8pPr>
            <a:lvl9pPr marL="2742167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448202"/>
            <a:ext cx="2606040" cy="301752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87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81" indent="0">
              <a:buNone/>
              <a:defRPr sz="1500" b="1"/>
            </a:lvl2pPr>
            <a:lvl3pPr marL="684627" indent="0">
              <a:buNone/>
              <a:defRPr sz="1400" b="1"/>
            </a:lvl3pPr>
            <a:lvl4pPr marL="1026941" indent="0">
              <a:buNone/>
              <a:defRPr sz="1200" b="1"/>
            </a:lvl4pPr>
            <a:lvl5pPr marL="1369254" indent="0">
              <a:buNone/>
              <a:defRPr sz="1200" b="1"/>
            </a:lvl5pPr>
            <a:lvl6pPr marL="1711601" indent="0">
              <a:buNone/>
              <a:defRPr sz="1200" b="1"/>
            </a:lvl6pPr>
            <a:lvl7pPr marL="2053880" indent="0">
              <a:buNone/>
              <a:defRPr sz="1200" b="1"/>
            </a:lvl7pPr>
            <a:lvl8pPr marL="2396160" indent="0">
              <a:buNone/>
              <a:defRPr sz="1200" b="1"/>
            </a:lvl8pPr>
            <a:lvl9pPr marL="273844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07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81" indent="0">
              <a:buNone/>
              <a:defRPr sz="1500" b="1"/>
            </a:lvl2pPr>
            <a:lvl3pPr marL="684627" indent="0">
              <a:buNone/>
              <a:defRPr sz="1400" b="1"/>
            </a:lvl3pPr>
            <a:lvl4pPr marL="1026941" indent="0">
              <a:buNone/>
              <a:defRPr sz="1200" b="1"/>
            </a:lvl4pPr>
            <a:lvl5pPr marL="1369254" indent="0">
              <a:buNone/>
              <a:defRPr sz="1200" b="1"/>
            </a:lvl5pPr>
            <a:lvl6pPr marL="1711601" indent="0">
              <a:buNone/>
              <a:defRPr sz="1200" b="1"/>
            </a:lvl6pPr>
            <a:lvl7pPr marL="2053880" indent="0">
              <a:buNone/>
              <a:defRPr sz="1200" b="1"/>
            </a:lvl7pPr>
            <a:lvl8pPr marL="2396160" indent="0">
              <a:buNone/>
              <a:defRPr sz="1200" b="1"/>
            </a:lvl8pPr>
            <a:lvl9pPr marL="273844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0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2265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654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3778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35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651510"/>
            <a:ext cx="5486400" cy="3840480"/>
          </a:xfrm>
        </p:spPr>
        <p:txBody>
          <a:bodyPr/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35" y="2620670"/>
            <a:ext cx="2125980" cy="1741493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rgbClr val="FFFFFF"/>
                </a:solidFill>
              </a:defRPr>
            </a:lvl1pPr>
            <a:lvl2pPr marL="342767" indent="0">
              <a:buNone/>
              <a:defRPr sz="900"/>
            </a:lvl2pPr>
            <a:lvl3pPr marL="685545" indent="0">
              <a:buNone/>
              <a:defRPr sz="800"/>
            </a:lvl3pPr>
            <a:lvl4pPr marL="1028318" indent="0">
              <a:buNone/>
              <a:defRPr sz="700"/>
            </a:lvl4pPr>
            <a:lvl5pPr marL="1371090" indent="0">
              <a:buNone/>
              <a:defRPr sz="700"/>
            </a:lvl5pPr>
            <a:lvl6pPr marL="1713869" indent="0">
              <a:buNone/>
              <a:defRPr sz="700"/>
            </a:lvl6pPr>
            <a:lvl7pPr marL="2056634" indent="0">
              <a:buNone/>
              <a:defRPr sz="700"/>
            </a:lvl7pPr>
            <a:lvl8pPr marL="2399400" indent="0">
              <a:buNone/>
              <a:defRPr sz="700"/>
            </a:lvl8pPr>
            <a:lvl9pPr marL="274216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205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35" y="857250"/>
            <a:ext cx="2125980" cy="178308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8009" y="575564"/>
            <a:ext cx="6086423" cy="3998214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767" indent="0">
              <a:buNone/>
              <a:defRPr sz="2100"/>
            </a:lvl2pPr>
            <a:lvl3pPr marL="685545" indent="0">
              <a:buNone/>
              <a:defRPr sz="1800"/>
            </a:lvl3pPr>
            <a:lvl4pPr marL="1028318" indent="0">
              <a:buNone/>
              <a:defRPr sz="1500"/>
            </a:lvl4pPr>
            <a:lvl5pPr marL="1371090" indent="0">
              <a:buNone/>
              <a:defRPr sz="1500"/>
            </a:lvl5pPr>
            <a:lvl6pPr marL="1713869" indent="0">
              <a:buNone/>
              <a:defRPr sz="1500"/>
            </a:lvl6pPr>
            <a:lvl7pPr marL="2056634" indent="0">
              <a:buNone/>
              <a:defRPr sz="1500"/>
            </a:lvl7pPr>
            <a:lvl8pPr marL="2399400" indent="0">
              <a:buNone/>
              <a:defRPr sz="1500"/>
            </a:lvl8pPr>
            <a:lvl9pPr marL="2742167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35" y="2619756"/>
            <a:ext cx="2125980" cy="174193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rgbClr val="FFFFFF"/>
                </a:solidFill>
              </a:defRPr>
            </a:lvl1pPr>
            <a:lvl2pPr marL="342767" indent="0">
              <a:buNone/>
              <a:defRPr sz="900"/>
            </a:lvl2pPr>
            <a:lvl3pPr marL="685545" indent="0">
              <a:buNone/>
              <a:defRPr sz="800"/>
            </a:lvl3pPr>
            <a:lvl4pPr marL="1028318" indent="0">
              <a:buNone/>
              <a:defRPr sz="700"/>
            </a:lvl4pPr>
            <a:lvl5pPr marL="1371090" indent="0">
              <a:buNone/>
              <a:defRPr sz="700"/>
            </a:lvl5pPr>
            <a:lvl6pPr marL="1713869" indent="0">
              <a:buNone/>
              <a:defRPr sz="700"/>
            </a:lvl6pPr>
            <a:lvl7pPr marL="2056634" indent="0">
              <a:buNone/>
              <a:defRPr sz="700"/>
            </a:lvl7pPr>
            <a:lvl8pPr marL="2399400" indent="0">
              <a:buNone/>
              <a:defRPr sz="700"/>
            </a:lvl8pPr>
            <a:lvl9pPr marL="2742167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8" y="4767288"/>
            <a:ext cx="4433638" cy="273844"/>
          </a:xfrm>
        </p:spPr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8294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5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742950"/>
            <a:ext cx="2114550" cy="3714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651510"/>
            <a:ext cx="5486400" cy="384048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40BAD2"/>
                </a:solidFill>
              </a:rPr>
              <a:pPr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532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12" y="1803440"/>
            <a:ext cx="5825202" cy="1234727"/>
          </a:xfrm>
        </p:spPr>
        <p:txBody>
          <a:bodyPr anchor="b">
            <a:noAutofit/>
          </a:bodyPr>
          <a:lstStyle>
            <a:lvl1pPr algn="r">
              <a:defRPr sz="41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12" y="3038149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7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407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5930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4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5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26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78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5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2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0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0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15" y="1620443"/>
            <a:ext cx="3138026" cy="29105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3"/>
            <a:ext cx="3138026" cy="29105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68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859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38" y="162077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749" indent="0">
              <a:buNone/>
              <a:defRPr sz="1500" b="1"/>
            </a:lvl2pPr>
            <a:lvl3pPr marL="685511" indent="0">
              <a:buNone/>
              <a:defRPr sz="1400" b="1"/>
            </a:lvl3pPr>
            <a:lvl4pPr marL="1028267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85" indent="0">
              <a:buNone/>
              <a:defRPr sz="1200" b="1"/>
            </a:lvl6pPr>
            <a:lvl7pPr marL="2056532" indent="0">
              <a:buNone/>
              <a:defRPr sz="1200" b="1"/>
            </a:lvl7pPr>
            <a:lvl8pPr marL="2399280" indent="0">
              <a:buNone/>
              <a:defRPr sz="1200" b="1"/>
            </a:lvl8pPr>
            <a:lvl9pPr marL="274202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38" y="2052960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9" y="162077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749" indent="0">
              <a:buNone/>
              <a:defRPr sz="1500" b="1"/>
            </a:lvl2pPr>
            <a:lvl3pPr marL="685511" indent="0">
              <a:buNone/>
              <a:defRPr sz="1400" b="1"/>
            </a:lvl3pPr>
            <a:lvl4pPr marL="1028267" indent="0">
              <a:buNone/>
              <a:defRPr sz="1200" b="1"/>
            </a:lvl4pPr>
            <a:lvl5pPr marL="1371022" indent="0">
              <a:buNone/>
              <a:defRPr sz="1200" b="1"/>
            </a:lvl5pPr>
            <a:lvl6pPr marL="1713785" indent="0">
              <a:buNone/>
              <a:defRPr sz="1200" b="1"/>
            </a:lvl6pPr>
            <a:lvl7pPr marL="2056532" indent="0">
              <a:buNone/>
              <a:defRPr sz="1200" b="1"/>
            </a:lvl7pPr>
            <a:lvl8pPr marL="2399280" indent="0">
              <a:buNone/>
              <a:defRPr sz="1200" b="1"/>
            </a:lvl8pPr>
            <a:lvl9pPr marL="274202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305" y="2052960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0967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2629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9636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78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60" y="386217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2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644" indent="0">
              <a:buNone/>
              <a:defRPr sz="1100"/>
            </a:lvl2pPr>
            <a:lvl3pPr marL="685306" indent="0">
              <a:buNone/>
              <a:defRPr sz="900"/>
            </a:lvl3pPr>
            <a:lvl4pPr marL="1027958" indent="0">
              <a:buNone/>
              <a:defRPr sz="800"/>
            </a:lvl4pPr>
            <a:lvl5pPr marL="1370610" indent="0">
              <a:buNone/>
              <a:defRPr sz="800"/>
            </a:lvl5pPr>
            <a:lvl6pPr marL="1713272" indent="0">
              <a:buNone/>
              <a:defRPr sz="800"/>
            </a:lvl6pPr>
            <a:lvl7pPr marL="2055916" indent="0">
              <a:buNone/>
              <a:defRPr sz="800"/>
            </a:lvl7pPr>
            <a:lvl8pPr marL="2398560" indent="0">
              <a:buNone/>
              <a:defRPr sz="800"/>
            </a:lvl8pPr>
            <a:lvl9pPr marL="2741204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7561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15" y="3600475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39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749" indent="0">
              <a:buNone/>
              <a:defRPr sz="1200"/>
            </a:lvl2pPr>
            <a:lvl3pPr marL="685511" indent="0">
              <a:buNone/>
              <a:defRPr sz="1200"/>
            </a:lvl3pPr>
            <a:lvl4pPr marL="1028267" indent="0">
              <a:buNone/>
              <a:defRPr sz="1200"/>
            </a:lvl4pPr>
            <a:lvl5pPr marL="1371022" indent="0">
              <a:buNone/>
              <a:defRPr sz="1200"/>
            </a:lvl5pPr>
            <a:lvl6pPr marL="1713785" indent="0">
              <a:buNone/>
              <a:defRPr sz="1200"/>
            </a:lvl6pPr>
            <a:lvl7pPr marL="2056532" indent="0">
              <a:buNone/>
              <a:defRPr sz="1200"/>
            </a:lvl7pPr>
            <a:lvl8pPr marL="2399280" indent="0">
              <a:buNone/>
              <a:defRPr sz="1200"/>
            </a:lvl8pPr>
            <a:lvl9pPr marL="2742029" indent="0">
              <a:buNone/>
              <a:defRPr sz="1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15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749" indent="0">
              <a:buNone/>
              <a:defRPr sz="900"/>
            </a:lvl2pPr>
            <a:lvl3pPr marL="685511" indent="0">
              <a:buNone/>
              <a:defRPr sz="800"/>
            </a:lvl3pPr>
            <a:lvl4pPr marL="1028267" indent="0">
              <a:buNone/>
              <a:defRPr sz="700"/>
            </a:lvl4pPr>
            <a:lvl5pPr marL="1371022" indent="0">
              <a:buNone/>
              <a:defRPr sz="700"/>
            </a:lvl5pPr>
            <a:lvl6pPr marL="1713785" indent="0">
              <a:buNone/>
              <a:defRPr sz="700"/>
            </a:lvl6pPr>
            <a:lvl7pPr marL="2056532" indent="0">
              <a:buNone/>
              <a:defRPr sz="700"/>
            </a:lvl7pPr>
            <a:lvl8pPr marL="2399280" indent="0">
              <a:buNone/>
              <a:defRPr sz="700"/>
            </a:lvl8pPr>
            <a:lvl9pPr marL="2742029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7791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25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5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26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78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5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2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0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46888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29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749" indent="0">
              <a:buFontTx/>
              <a:buNone/>
              <a:defRPr/>
            </a:lvl2pPr>
            <a:lvl3pPr marL="685511" indent="0">
              <a:buFontTx/>
              <a:buNone/>
              <a:defRPr/>
            </a:lvl3pPr>
            <a:lvl4pPr marL="1028267" indent="0">
              <a:buFontTx/>
              <a:buNone/>
              <a:defRPr/>
            </a:lvl4pPr>
            <a:lvl5pPr marL="1371022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25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5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26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78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5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2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0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55" tIns="34289" rIns="68555" bIns="34289" rtlCol="0" anchor="ctr">
            <a:noAutofit/>
          </a:bodyPr>
          <a:lstStyle/>
          <a:p>
            <a:pPr defTabSz="342749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55" tIns="34289" rIns="68555" bIns="34289" rtlCol="0" anchor="ctr">
            <a:noAutofit/>
          </a:bodyPr>
          <a:lstStyle/>
          <a:p>
            <a:pPr defTabSz="342749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5147758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3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611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5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26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78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5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2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0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05658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29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011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749" indent="0">
              <a:buFontTx/>
              <a:buNone/>
              <a:defRPr/>
            </a:lvl2pPr>
            <a:lvl3pPr marL="685511" indent="0">
              <a:buFontTx/>
              <a:buNone/>
              <a:defRPr/>
            </a:lvl3pPr>
            <a:lvl4pPr marL="1028267" indent="0">
              <a:buFontTx/>
              <a:buNone/>
              <a:defRPr/>
            </a:lvl4pPr>
            <a:lvl5pPr marL="1371022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611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5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26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78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5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2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0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55" tIns="34289" rIns="68555" bIns="34289" rtlCol="0" anchor="ctr">
            <a:noAutofit/>
          </a:bodyPr>
          <a:lstStyle/>
          <a:p>
            <a:pPr defTabSz="342749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55" tIns="34289" rIns="68555" bIns="34289" rtlCol="0" anchor="ctr">
            <a:noAutofit/>
          </a:bodyPr>
          <a:lstStyle/>
          <a:p>
            <a:pPr defTabSz="342749"/>
            <a:r>
              <a:rPr lang="en-US" sz="6000" dirty="0">
                <a:ln w="3175" cmpd="sng">
                  <a:noFill/>
                </a:ln>
                <a:solidFill>
                  <a:srgbClr val="5FCBEF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7006374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8011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749" indent="0">
              <a:buFontTx/>
              <a:buNone/>
              <a:defRPr/>
            </a:lvl2pPr>
            <a:lvl3pPr marL="685511" indent="0">
              <a:buFontTx/>
              <a:buNone/>
              <a:defRPr/>
            </a:lvl3pPr>
            <a:lvl4pPr marL="1028267" indent="0">
              <a:buFontTx/>
              <a:buNone/>
              <a:defRPr/>
            </a:lvl4pPr>
            <a:lvl5pPr marL="1371022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611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5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26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0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78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5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2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02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8373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73969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192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84" y="457225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29" y="457225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5FCBEF"/>
                </a:solidFill>
              </a:rPr>
              <a:pPr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606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04811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2" y="204884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281" indent="0">
              <a:buNone/>
              <a:defRPr sz="900"/>
            </a:lvl2pPr>
            <a:lvl3pPr marL="684627" indent="0">
              <a:buNone/>
              <a:defRPr sz="800"/>
            </a:lvl3pPr>
            <a:lvl4pPr marL="1026941" indent="0">
              <a:buNone/>
              <a:defRPr sz="700"/>
            </a:lvl4pPr>
            <a:lvl5pPr marL="1369254" indent="0">
              <a:buNone/>
              <a:defRPr sz="700"/>
            </a:lvl5pPr>
            <a:lvl6pPr marL="1711601" indent="0">
              <a:buNone/>
              <a:defRPr sz="700"/>
            </a:lvl6pPr>
            <a:lvl7pPr marL="2053880" indent="0">
              <a:buNone/>
              <a:defRPr sz="700"/>
            </a:lvl7pPr>
            <a:lvl8pPr marL="2396160" indent="0">
              <a:buNone/>
              <a:defRPr sz="700"/>
            </a:lvl8pPr>
            <a:lvl9pPr marL="2738441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60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301" y="3600475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30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281" indent="0">
              <a:buNone/>
              <a:defRPr sz="2100"/>
            </a:lvl2pPr>
            <a:lvl3pPr marL="684627" indent="0">
              <a:buNone/>
              <a:defRPr sz="1800"/>
            </a:lvl3pPr>
            <a:lvl4pPr marL="1026941" indent="0">
              <a:buNone/>
              <a:defRPr sz="1500"/>
            </a:lvl4pPr>
            <a:lvl5pPr marL="1369254" indent="0">
              <a:buNone/>
              <a:defRPr sz="1500"/>
            </a:lvl5pPr>
            <a:lvl6pPr marL="1711601" indent="0">
              <a:buNone/>
              <a:defRPr sz="1500"/>
            </a:lvl6pPr>
            <a:lvl7pPr marL="2053880" indent="0">
              <a:buNone/>
              <a:defRPr sz="1500"/>
            </a:lvl7pPr>
            <a:lvl8pPr marL="2396160" indent="0">
              <a:buNone/>
              <a:defRPr sz="1500"/>
            </a:lvl8pPr>
            <a:lvl9pPr marL="273844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301" y="4025595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281" indent="0">
              <a:buNone/>
              <a:defRPr sz="900"/>
            </a:lvl2pPr>
            <a:lvl3pPr marL="684627" indent="0">
              <a:buNone/>
              <a:defRPr sz="800"/>
            </a:lvl3pPr>
            <a:lvl4pPr marL="1026941" indent="0">
              <a:buNone/>
              <a:defRPr sz="700"/>
            </a:lvl4pPr>
            <a:lvl5pPr marL="1369254" indent="0">
              <a:buNone/>
              <a:defRPr sz="700"/>
            </a:lvl5pPr>
            <a:lvl6pPr marL="1711601" indent="0">
              <a:buNone/>
              <a:defRPr sz="700"/>
            </a:lvl6pPr>
            <a:lvl7pPr marL="2053880" indent="0">
              <a:buNone/>
              <a:defRPr sz="700"/>
            </a:lvl7pPr>
            <a:lvl8pPr marL="2396160" indent="0">
              <a:buNone/>
              <a:defRPr sz="700"/>
            </a:lvl8pPr>
            <a:lvl9pPr marL="2738441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93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71" y="205979"/>
            <a:ext cx="8229601" cy="857250"/>
          </a:xfrm>
          <a:prstGeom prst="rect">
            <a:avLst/>
          </a:prstGeom>
        </p:spPr>
        <p:txBody>
          <a:bodyPr vert="horz" lIns="68477" tIns="34289" rIns="68477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71" y="1200155"/>
            <a:ext cx="8229601" cy="3394472"/>
          </a:xfrm>
          <a:prstGeom prst="rect">
            <a:avLst/>
          </a:prstGeom>
        </p:spPr>
        <p:txBody>
          <a:bodyPr vert="horz" lIns="68477" tIns="34289" rIns="68477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91"/>
            <a:ext cx="2133600" cy="273844"/>
          </a:xfrm>
          <a:prstGeom prst="rect">
            <a:avLst/>
          </a:prstGeom>
        </p:spPr>
        <p:txBody>
          <a:bodyPr vert="horz" lIns="68477" tIns="34289" rIns="6847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27"/>
            <a:fld id="{3D7DF0D2-95EF-49CA-8B65-A7B428C6F78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627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91"/>
            <a:ext cx="2895600" cy="273844"/>
          </a:xfrm>
          <a:prstGeom prst="rect">
            <a:avLst/>
          </a:prstGeom>
        </p:spPr>
        <p:txBody>
          <a:bodyPr vert="horz" lIns="68477" tIns="34289" rIns="6847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2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2" y="4767291"/>
            <a:ext cx="2133600" cy="273844"/>
          </a:xfrm>
          <a:prstGeom prst="rect">
            <a:avLst/>
          </a:prstGeom>
        </p:spPr>
        <p:txBody>
          <a:bodyPr vert="horz" lIns="68477" tIns="34289" rIns="6847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627"/>
            <a:fld id="{5B0CD94F-AAE3-4704-9627-07AA15BD38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62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4627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760" indent="-256760" algn="l" defTabSz="68462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247" indent="-213968" algn="l" defTabSz="684627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5800" indent="-171174" algn="l" defTabSz="684627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080" indent="-171174" algn="l" defTabSz="684627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361" indent="-171174" algn="l" defTabSz="684627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707" indent="-171174" algn="l" defTabSz="68462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021" indent="-171174" algn="l" defTabSz="68462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334" indent="-171174" algn="l" defTabSz="68462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681" indent="-171174" algn="l" defTabSz="684627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6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81" algn="l" defTabSz="6846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627" algn="l" defTabSz="6846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941" algn="l" defTabSz="6846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254" algn="l" defTabSz="6846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601" algn="l" defTabSz="6846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880" algn="l" defTabSz="6846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160" algn="l" defTabSz="6846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441" algn="l" defTabSz="6846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56"/>
            <a:ext cx="7886700" cy="994172"/>
          </a:xfrm>
          <a:prstGeom prst="rect">
            <a:avLst/>
          </a:prstGeom>
        </p:spPr>
        <p:txBody>
          <a:bodyPr vert="horz" lIns="68438" tIns="34256" rIns="68438" bIns="34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438" tIns="34256" rIns="68438" bIns="34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97"/>
            <a:ext cx="2057400" cy="273844"/>
          </a:xfrm>
          <a:prstGeom prst="rect">
            <a:avLst/>
          </a:prstGeom>
        </p:spPr>
        <p:txBody>
          <a:bodyPr vert="horz" lIns="68438" tIns="34256" rIns="68438" bIns="3425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90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90"/>
              <a:t>5/16/2018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97"/>
            <a:ext cx="3086100" cy="273844"/>
          </a:xfrm>
          <a:prstGeom prst="rect">
            <a:avLst/>
          </a:prstGeom>
        </p:spPr>
        <p:txBody>
          <a:bodyPr vert="horz" lIns="68438" tIns="34256" rIns="68438" bIns="3425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97"/>
            <a:ext cx="2057400" cy="273844"/>
          </a:xfrm>
          <a:prstGeom prst="rect">
            <a:avLst/>
          </a:prstGeom>
        </p:spPr>
        <p:txBody>
          <a:bodyPr vert="horz" lIns="68438" tIns="34256" rIns="68438" bIns="3425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290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2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4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427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80" indent="-171080" algn="l" defTabSz="684277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242" indent="-171080" algn="l" defTabSz="68427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359" indent="-171080" algn="l" defTabSz="68427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470" indent="-171080" algn="l" defTabSz="68427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584" indent="-171080" algn="l" defTabSz="68427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1745" indent="-171080" algn="l" defTabSz="68427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3886" indent="-171080" algn="l" defTabSz="68427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022" indent="-171080" algn="l" defTabSz="68427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181" indent="-171080" algn="l" defTabSz="684277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2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119" algn="l" defTabSz="6842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77" algn="l" defTabSz="6842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414" algn="l" defTabSz="6842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552" algn="l" defTabSz="6842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716" algn="l" defTabSz="6842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2827" algn="l" defTabSz="6842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4941" algn="l" defTabSz="6842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055" algn="l" defTabSz="6842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74" tIns="45687" rIns="91374" bIns="45687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374" tIns="45687" rIns="91374" bIns="4568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8"/>
            <a:ext cx="2133600" cy="273844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3658"/>
            <a:fld id="{FA598E11-1D96-40DF-9AA1-C953A773EE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58"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88"/>
            <a:ext cx="2895600" cy="273844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365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8"/>
            <a:ext cx="2133600" cy="273844"/>
          </a:xfrm>
          <a:prstGeom prst="rect">
            <a:avLst/>
          </a:prstGeom>
        </p:spPr>
        <p:txBody>
          <a:bodyPr vert="horz" lIns="91374" tIns="45687" rIns="91374" bIns="4568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3658"/>
            <a:fld id="{29F38087-800E-4021-837F-A369F2D41B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658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45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365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605" indent="-342605" algn="l" defTabSz="91365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42355" indent="-285519" algn="l" defTabSz="91365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2060" indent="-228402" algn="l" defTabSz="9136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598880" indent="-228402" algn="l" defTabSz="91365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5716" indent="-228402" algn="l" defTabSz="91365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2521" indent="-228402" algn="l" defTabSz="9136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58" indent="-228402" algn="l" defTabSz="9136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79" indent="-228402" algn="l" defTabSz="9136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99" indent="-228402" algn="l" defTabSz="91365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6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58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78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14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19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25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60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83" algn="l" defTabSz="9136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0" tIns="45700" rIns="91400" bIns="4570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00" tIns="45700" rIns="91400" bIns="4570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8"/>
            <a:ext cx="2133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3950"/>
            <a:fld id="{D88594AC-D5E3-403F-AB18-7FB9967B59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50"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88"/>
            <a:ext cx="2895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395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8"/>
            <a:ext cx="2133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defTabSz="913950"/>
            <a:fld id="{FA7AE55E-2A5D-4322-ADFB-2DEDA50BA1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5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84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39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722" indent="-342722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42589" indent="-285610" algn="l" defTabSz="9139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2431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59940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6379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334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6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2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9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2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" y="569214"/>
            <a:ext cx="2582693" cy="39982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703" y="842915"/>
            <a:ext cx="2210612" cy="3450887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569214"/>
            <a:ext cx="288036" cy="3998214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62" y="648081"/>
            <a:ext cx="5486400" cy="3840480"/>
          </a:xfrm>
          <a:prstGeom prst="rect">
            <a:avLst/>
          </a:prstGeom>
        </p:spPr>
        <p:txBody>
          <a:bodyPr vert="horz" lIns="68558" tIns="34289" rIns="68558" bIns="34289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4767288"/>
            <a:ext cx="2057400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Caviar Dreams" panose="020B0402020204020504" pitchFamily="34" charset="0"/>
              </a:defRPr>
            </a:lvl1pPr>
          </a:lstStyle>
          <a:p>
            <a:pPr defTabSz="342767"/>
            <a:fld id="{5586B75A-687E-405C-8A0B-8D00578BA2C3}" type="datetimeFigureOut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 defTabSz="342767"/>
              <a:t>5/16/2018</a:t>
            </a:fld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4767288"/>
            <a:ext cx="4433638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Caviar Dreams" panose="020B0402020204020504" pitchFamily="34" charset="0"/>
              </a:defRPr>
            </a:lvl1pPr>
          </a:lstStyle>
          <a:p>
            <a:pPr defTabSz="342767"/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17" y="4767288"/>
            <a:ext cx="1148195" cy="273844"/>
          </a:xfrm>
          <a:prstGeom prst="rect">
            <a:avLst/>
          </a:prstGeom>
        </p:spPr>
        <p:txBody>
          <a:bodyPr vert="horz" lIns="68558" tIns="34289" rIns="68558" bIns="34289" rtlCol="0" anchor="ctr"/>
          <a:lstStyle>
            <a:lvl1pPr algn="r">
              <a:defRPr sz="900" b="1">
                <a:solidFill>
                  <a:schemeClr val="accent1"/>
                </a:solidFill>
                <a:latin typeface="Caviar Dreams" panose="020B0402020204020504" pitchFamily="34" charset="0"/>
              </a:defRPr>
            </a:lvl1pPr>
          </a:lstStyle>
          <a:p>
            <a:pPr defTabSz="342767"/>
            <a:fld id="{4FAB73BC-B049-4115-A692-8D63A059BFB8}" type="slidenum">
              <a:rPr lang="en-US" smtClean="0">
                <a:solidFill>
                  <a:srgbClr val="40BAD2"/>
                </a:solidFill>
              </a:rPr>
              <a:pPr defTabSz="342767"/>
              <a:t>‹#›</a:t>
            </a:fld>
            <a:endParaRPr lang="en-US" dirty="0">
              <a:solidFill>
                <a:srgbClr val="40BAD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8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685545" rtl="0" eaLnBrk="1" latinLnBrk="0" hangingPunct="1">
        <a:lnSpc>
          <a:spcPct val="90000"/>
        </a:lnSpc>
        <a:spcBef>
          <a:spcPct val="0"/>
        </a:spcBef>
        <a:buNone/>
        <a:defRPr sz="2700" kern="1200" spc="-45" baseline="0">
          <a:solidFill>
            <a:srgbClr val="FFFFFF"/>
          </a:solidFill>
          <a:latin typeface="Caviar Dreams" panose="020B0402020204020504" pitchFamily="34" charset="0"/>
          <a:ea typeface="+mj-ea"/>
          <a:cs typeface="+mj-cs"/>
        </a:defRPr>
      </a:lvl1pPr>
    </p:titleStyle>
    <p:bodyStyle>
      <a:lvl1pPr marL="137114" indent="-137114" algn="l" defTabSz="685545" rtl="0" eaLnBrk="1" latinLnBrk="0" hangingPunct="1">
        <a:lnSpc>
          <a:spcPct val="90000"/>
        </a:lnSpc>
        <a:spcBef>
          <a:spcPts val="900"/>
        </a:spcBef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Caviar Dreams" panose="020B0402020204020504" pitchFamily="34" charset="0"/>
          <a:ea typeface="+mn-ea"/>
          <a:cs typeface="+mn-cs"/>
        </a:defRPr>
      </a:lvl1pPr>
      <a:lvl2pPr marL="514169" indent="-137114" algn="l" defTabSz="685545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Caviar Dreams" panose="020B0402020204020504" pitchFamily="34" charset="0"/>
          <a:ea typeface="+mn-ea"/>
          <a:cs typeface="+mn-cs"/>
        </a:defRPr>
      </a:lvl2pPr>
      <a:lvl3pPr marL="856934" indent="-137114" algn="l" defTabSz="685545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tx1">
              <a:lumMod val="65000"/>
              <a:lumOff val="35000"/>
            </a:schemeClr>
          </a:solidFill>
          <a:latin typeface="Caviar Dreams" panose="020B0402020204020504" pitchFamily="34" charset="0"/>
          <a:ea typeface="+mn-ea"/>
          <a:cs typeface="+mn-cs"/>
        </a:defRPr>
      </a:lvl3pPr>
      <a:lvl4pPr marL="1199700" indent="-137114" algn="l" defTabSz="685545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Caviar Dreams" panose="020B0402020204020504" pitchFamily="34" charset="0"/>
          <a:ea typeface="+mn-ea"/>
          <a:cs typeface="+mn-cs"/>
        </a:defRPr>
      </a:lvl4pPr>
      <a:lvl5pPr marL="1542467" indent="-137114" algn="l" defTabSz="685545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Caviar Dreams" panose="020B0402020204020504" pitchFamily="34" charset="0"/>
          <a:ea typeface="+mn-ea"/>
          <a:cs typeface="+mn-cs"/>
        </a:defRPr>
      </a:lvl5pPr>
      <a:lvl6pPr marL="1885245" indent="-171390" algn="l" defTabSz="685545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228018" indent="-171390" algn="l" defTabSz="685545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570790" indent="-171390" algn="l" defTabSz="685545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913569" indent="-171390" algn="l" defTabSz="685545" rtl="0" eaLnBrk="1" latinLnBrk="0" hangingPunct="1">
        <a:lnSpc>
          <a:spcPct val="90000"/>
        </a:lnSpc>
        <a:spcBef>
          <a:spcPts val="188"/>
        </a:spcBef>
        <a:spcAft>
          <a:spcPts val="188"/>
        </a:spcAft>
        <a:buClr>
          <a:schemeClr val="accent1"/>
        </a:buClr>
        <a:buFont typeface="Wingdings 2" pitchFamily="18" charset="2"/>
        <a:buChar char=""/>
        <a:defRPr sz="1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45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18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9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69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34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00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67" algn="l" defTabSz="685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68555" tIns="34289" rIns="68555" bIns="34289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3"/>
            <a:ext cx="6447501" cy="2910580"/>
          </a:xfrm>
          <a:prstGeom prst="rect">
            <a:avLst/>
          </a:prstGeom>
        </p:spPr>
        <p:txBody>
          <a:bodyPr vert="horz" lIns="68555" tIns="34289" rIns="68555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62" y="4531047"/>
            <a:ext cx="683954" cy="273844"/>
          </a:xfrm>
          <a:prstGeom prst="rect">
            <a:avLst/>
          </a:prstGeom>
        </p:spPr>
        <p:txBody>
          <a:bodyPr vert="horz" lIns="68555" tIns="34289" rIns="68555" bIns="34289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49"/>
            <a:fld id="{5586B75A-687E-405C-8A0B-8D00578BA2C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749"/>
              <a:t>5/16/2018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47"/>
            <a:ext cx="4723209" cy="273844"/>
          </a:xfrm>
          <a:prstGeom prst="rect">
            <a:avLst/>
          </a:prstGeom>
        </p:spPr>
        <p:txBody>
          <a:bodyPr vert="horz" lIns="68555" tIns="34289" rIns="68555" bIns="34289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749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4531047"/>
            <a:ext cx="512504" cy="273844"/>
          </a:xfrm>
          <a:prstGeom prst="rect">
            <a:avLst/>
          </a:prstGeom>
        </p:spPr>
        <p:txBody>
          <a:bodyPr vert="horz" lIns="68555" tIns="34289" rIns="68555" bIns="34289" rtlCol="0" anchor="ctr"/>
          <a:lstStyle>
            <a:lvl1pPr algn="r">
              <a:defRPr sz="700">
                <a:solidFill>
                  <a:schemeClr val="accent1"/>
                </a:solidFill>
              </a:defRPr>
            </a:lvl1pPr>
          </a:lstStyle>
          <a:p>
            <a:pPr defTabSz="342749"/>
            <a:fld id="{4FAB73BC-B049-4115-A692-8D63A059BFB8}" type="slidenum">
              <a:rPr lang="en-US" smtClean="0">
                <a:solidFill>
                  <a:srgbClr val="5FCBEF"/>
                </a:solidFill>
              </a:rPr>
              <a:pPr defTabSz="342749"/>
              <a:t>‹#›</a:t>
            </a:fld>
            <a:endParaRPr lang="en-US" dirty="0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22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hf sldNum="0" hdr="0" ftr="0" dt="0"/>
  <p:txStyles>
    <p:titleStyle>
      <a:lvl1pPr algn="l" defTabSz="342749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072" indent="-257072" algn="l" defTabSz="342749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6975" indent="-214228" algn="l" defTabSz="342749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6892" indent="-171382" algn="l" defTabSz="342749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199640" indent="-171382" algn="l" defTabSz="342749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2389" indent="-171382" algn="l" defTabSz="342749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151" indent="-171382" algn="l" defTabSz="342749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7907" indent="-171382" algn="l" defTabSz="342749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0662" indent="-171382" algn="l" defTabSz="342749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3425" indent="-171382" algn="l" defTabSz="342749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49" algn="l" defTabSz="342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11" algn="l" defTabSz="342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67" algn="l" defTabSz="342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22" algn="l" defTabSz="342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85" algn="l" defTabSz="342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32" algn="l" defTabSz="342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80" algn="l" defTabSz="342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29" algn="l" defTabSz="342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5EE83E2-E4F6-2B40-AF6A-34395A31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" y="38"/>
            <a:ext cx="9201583" cy="518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" y="38"/>
            <a:ext cx="9201583" cy="518128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1" tIns="34289" rIns="68531" bIns="34289" rtlCol="0" anchor="ctr"/>
          <a:lstStyle/>
          <a:p>
            <a:pPr algn="ctr" defTabSz="685239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136" y="4422085"/>
            <a:ext cx="7363778" cy="830996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/>
            <a:r>
              <a:rPr lang="zh-TW" altLang="en-US" sz="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685239"/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8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8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8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15" y="4001863"/>
            <a:ext cx="1057520" cy="10575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674" y="117328"/>
            <a:ext cx="8833757" cy="484748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algn="ctr" defTabSz="685239"/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</a:t>
            </a:r>
            <a:r>
              <a:rPr lang="en-US" altLang="zh-TW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TLS</a:t>
            </a:r>
            <a:r>
              <a:rPr lang="zh-TW" altLang="en-US" sz="27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達成事業目標</a:t>
            </a:r>
            <a:endParaRPr lang="en-US" altLang="zh-TW" sz="15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674" y="602074"/>
            <a:ext cx="8833757" cy="392415"/>
          </a:xfrm>
          <a:prstGeom prst="rect">
            <a:avLst/>
          </a:prstGeom>
        </p:spPr>
        <p:txBody>
          <a:bodyPr wrap="square" lIns="68531" tIns="34289" rIns="68531" bIns="34289">
            <a:spAutoFit/>
          </a:bodyPr>
          <a:lstStyle/>
          <a:p>
            <a:pPr algn="ctr" defTabSz="685239"/>
            <a:r>
              <a:rPr lang="en-US" sz="2100" dirty="0">
                <a:solidFill>
                  <a:prstClr val="white"/>
                </a:solidFill>
                <a:ea typeface="Apple LiGothic" pitchFamily="2" charset="-120"/>
              </a:rPr>
              <a:t>Reach Your Goals With TLS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086378" y="1770461"/>
            <a:ext cx="2629652" cy="1234818"/>
            <a:chOff x="2492187" y="1566079"/>
            <a:chExt cx="6115533" cy="754315"/>
          </a:xfrm>
        </p:grpSpPr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3237399" y="1566079"/>
              <a:ext cx="4781040" cy="305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8579" tIns="34289" rIns="68579" bIns="34289">
              <a:spAutoFit/>
            </a:bodyPr>
            <a:lstStyle/>
            <a:p>
              <a:pPr algn="ctr" defTabSz="685239">
                <a:spcBef>
                  <a:spcPct val="50000"/>
                </a:spcBef>
                <a:defRPr/>
              </a:pPr>
              <a:r>
                <a:rPr lang="en-US" sz="2800" b="1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Emmy Yeung </a:t>
              </a:r>
            </a:p>
          </p:txBody>
        </p:sp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2492187" y="1925570"/>
              <a:ext cx="6115533" cy="394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8579" tIns="34289" rIns="68579" bIns="34289">
              <a:spAutoFit/>
            </a:bodyPr>
            <a:lstStyle/>
            <a:p>
              <a:pPr algn="ctr" defTabSz="685239">
                <a:spcBef>
                  <a:spcPts val="900"/>
                </a:spcBef>
                <a:defRPr/>
              </a:pPr>
              <a:r>
                <a:rPr lang="zh-TW" altLang="en-US" sz="15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產品拓展經理</a:t>
              </a:r>
            </a:p>
            <a:p>
              <a:pPr algn="ctr" defTabSz="685239">
                <a:spcBef>
                  <a:spcPts val="900"/>
                </a:spcBef>
                <a:defRPr/>
              </a:pPr>
              <a:r>
                <a:rPr lang="en-US" altLang="zh-TW" sz="1500" b="1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Product Marketing Manager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r="12108"/>
          <a:stretch/>
        </p:blipFill>
        <p:spPr>
          <a:xfrm>
            <a:off x="107548" y="1022940"/>
            <a:ext cx="2086363" cy="2743200"/>
          </a:xfrm>
          <a:prstGeom prst="rect">
            <a:avLst/>
          </a:prstGeom>
        </p:spPr>
      </p:pic>
      <p:pic>
        <p:nvPicPr>
          <p:cNvPr id="14" name="Picture 2" descr="M:\Events\Convention\Leadership School\LS2017\Speakers Photo\CalvinIP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32" b="13122"/>
          <a:stretch/>
        </p:blipFill>
        <p:spPr bwMode="auto">
          <a:xfrm>
            <a:off x="4644021" y="1131590"/>
            <a:ext cx="1797728" cy="253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6444251" y="1707654"/>
            <a:ext cx="2697353" cy="2133910"/>
            <a:chOff x="2492187" y="1613787"/>
            <a:chExt cx="6115533" cy="1303544"/>
          </a:xfrm>
        </p:grpSpPr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3159432" y="1613787"/>
              <a:ext cx="4781041" cy="324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8579" tIns="34289" rIns="68579" bIns="34289">
              <a:spAutoFit/>
            </a:bodyPr>
            <a:lstStyle/>
            <a:p>
              <a:pPr algn="ctr" defTabSz="685239">
                <a:spcBef>
                  <a:spcPct val="50000"/>
                </a:spcBef>
                <a:defRPr/>
              </a:pPr>
              <a:r>
                <a:rPr lang="en-US" altLang="zh-TW" sz="3000" b="1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Calvin </a:t>
              </a:r>
              <a:r>
                <a:rPr lang="en-US" altLang="zh-TW" sz="3000" b="1" dirty="0" err="1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Ip</a:t>
              </a:r>
              <a:endParaRPr lang="en-US" sz="30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endParaRPr>
            </a:p>
          </p:txBody>
        </p:sp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2492187" y="1925570"/>
              <a:ext cx="6115533" cy="991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68579" tIns="34289" rIns="68579" bIns="34289">
              <a:spAutoFit/>
            </a:bodyPr>
            <a:lstStyle/>
            <a:p>
              <a:pPr algn="ctr" defTabSz="685239">
                <a:spcBef>
                  <a:spcPts val="900"/>
                </a:spcBef>
                <a:defRPr/>
              </a:pPr>
              <a:r>
                <a:rPr lang="zh-TW" altLang="en-US" sz="1500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/>
                </a:rPr>
                <a:t>高級顧問經理級</a:t>
              </a:r>
              <a:endParaRPr lang="en-US" altLang="zh-TW" sz="15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endParaRPr>
            </a:p>
            <a:p>
              <a:pPr algn="ctr" defTabSz="685239">
                <a:spcBef>
                  <a:spcPts val="900"/>
                </a:spcBef>
                <a:defRPr/>
              </a:pPr>
              <a:r>
                <a:rPr lang="en-US" altLang="zh-TW" sz="1500" b="1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Director</a:t>
              </a:r>
            </a:p>
            <a:p>
              <a:pPr algn="ctr" defTabSz="685239">
                <a:spcBef>
                  <a:spcPts val="900"/>
                </a:spcBef>
                <a:defRPr/>
              </a:pPr>
              <a:r>
                <a:rPr lang="zh-CN" altLang="en-US" sz="1300" b="1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四個佣金週期共賺取</a:t>
              </a:r>
              <a:r>
                <a:rPr lang="en-US" altLang="zh-TW" sz="1300" b="1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HK$138,000</a:t>
              </a:r>
            </a:p>
            <a:p>
              <a:pPr algn="ctr" defTabSz="685239">
                <a:spcBef>
                  <a:spcPts val="900"/>
                </a:spcBef>
                <a:defRPr/>
              </a:pPr>
              <a:r>
                <a:rPr lang="en-US" altLang="zh-TW" sz="1300" b="1" dirty="0">
                  <a:solidFill>
                    <a:prstClr val="white"/>
                  </a:solidFill>
                  <a:ea typeface="華康儷中黑" panose="020B0509000000000000" pitchFamily="49" charset="-120"/>
                  <a:cs typeface="Heiti TC Light"/>
                </a:rPr>
                <a:t>HK$138,000 in 4 Commission weeks</a:t>
              </a:r>
            </a:p>
            <a:p>
              <a:pPr algn="ctr" defTabSz="685239">
                <a:spcBef>
                  <a:spcPts val="900"/>
                </a:spcBef>
                <a:defRPr/>
              </a:pPr>
              <a:endParaRPr lang="en-US" altLang="zh-TW" sz="15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92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yvonnel\Downloads\iStock-6641991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686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8" y="697230"/>
            <a:ext cx="3147183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:\PowerPoint\PRODUCT SYMPOSIUM - 2017\trim_box_pa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33" y="895350"/>
            <a:ext cx="3442193" cy="29260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ContrastingLeftFacing" fov="3300000">
              <a:rot lat="20588499" lon="1325702" rev="21126047"/>
            </a:camera>
            <a:lightRig rig="threePt" dir="t"/>
          </a:scene3d>
          <a:sp3d z="-254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12" y="4749287"/>
            <a:ext cx="279244" cy="276999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defTabSz="913905"/>
            <a:r>
              <a:rPr lang="en-US" altLang="zh-HK" sz="1200" dirty="0">
                <a:solidFill>
                  <a:srgbClr val="FFFFFF"/>
                </a:solidFill>
                <a:ea typeface="SimSun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9566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96" y="-19050"/>
            <a:ext cx="9153652" cy="5162550"/>
          </a:xfrm>
          <a:prstGeom prst="rect">
            <a:avLst/>
          </a:prstGeom>
        </p:spPr>
      </p:pic>
      <p:pic>
        <p:nvPicPr>
          <p:cNvPr id="10" name="Picture 2" descr="H:\PowerPoint\PRODUCT SYMPOSIUM - 2017\trim_box_pac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2" y="1352550"/>
            <a:ext cx="430273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9640" y="0"/>
            <a:ext cx="9153652" cy="1352550"/>
          </a:xfrm>
          <a:prstGeom prst="rect">
            <a:avLst/>
          </a:prstGeom>
          <a:solidFill>
            <a:schemeClr val="bg1">
              <a:alpha val="78000"/>
            </a:schemeClr>
          </a:solidFill>
          <a:ln w="3175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spcCol="0" rtlCol="0" anchor="ctr"/>
          <a:lstStyle/>
          <a:p>
            <a:pPr algn="ctr" defTabSz="913905"/>
            <a:endParaRPr lang="en-US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4660" y="306556"/>
            <a:ext cx="3154680" cy="1046018"/>
          </a:xfrm>
          <a:prstGeom prst="rect">
            <a:avLst/>
          </a:prstGeom>
          <a:effectLst/>
        </p:spPr>
      </p:pic>
      <p:pic>
        <p:nvPicPr>
          <p:cNvPr id="15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4" y="123652"/>
            <a:ext cx="1144431" cy="36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220084" y="2427759"/>
            <a:ext cx="2952328" cy="1569646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algn="ctr" defTabSz="913905"/>
            <a: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Code: HK6610</a:t>
            </a:r>
            <a:b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UC: HK$243.00</a:t>
            </a:r>
            <a:b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SR: HK$341.00</a:t>
            </a:r>
            <a:b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BV: 20</a:t>
            </a:r>
          </a:p>
        </p:txBody>
      </p:sp>
    </p:spTree>
    <p:extLst>
      <p:ext uri="{BB962C8B-B14F-4D97-AF65-F5344CB8AC3E}">
        <p14:creationId xmlns:p14="http://schemas.microsoft.com/office/powerpoint/2010/main" val="413064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03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4" y="896884"/>
            <a:ext cx="2791786" cy="396044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58" y="889586"/>
            <a:ext cx="2810107" cy="398643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2219" r="3017" b="1983"/>
          <a:stretch/>
        </p:blipFill>
        <p:spPr bwMode="auto">
          <a:xfrm>
            <a:off x="5931045" y="908229"/>
            <a:ext cx="3012605" cy="394127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86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:\TLS\LOGOS\USA\USCAN_ENG_tlsWeightLossSolutionLogo1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103" y="61839"/>
            <a:ext cx="1019513" cy="891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M:\All Brands\TLS Weight Loss Solution\21 Days Challenge Kit\Image\TLS-HKG-21-day-challenge-kit5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1127" y="3206123"/>
            <a:ext cx="3571875" cy="272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292093" y="2787786"/>
            <a:ext cx="3394720" cy="500135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342740"/>
            <a:r>
              <a:rPr lang="en-US" altLang="zh-HK" sz="2800" dirty="0">
                <a:solidFill>
                  <a:srgbClr val="000000"/>
                </a:solidFill>
                <a:latin typeface="Century Gothic" pitchFamily="34" charset="0"/>
                <a:ea typeface="華康儷中黑" panose="020B0509000000000000" pitchFamily="49" charset="-120"/>
              </a:rPr>
              <a:t>TLS</a:t>
            </a:r>
            <a:r>
              <a:rPr lang="en-US" altLang="zh-HK" sz="2800" baseline="30000" dirty="0">
                <a:solidFill>
                  <a:srgbClr val="000000"/>
                </a:solidFill>
                <a:latin typeface="Century Gothic" pitchFamily="34" charset="0"/>
                <a:ea typeface="華康儷中黑" panose="020B0509000000000000" pitchFamily="49" charset="-120"/>
              </a:rPr>
              <a:t>® </a:t>
            </a:r>
            <a:r>
              <a:rPr lang="en-US" altLang="zh-HK" sz="2800" dirty="0">
                <a:solidFill>
                  <a:srgbClr val="000000"/>
                </a:solidFill>
                <a:latin typeface="Century Gothic" pitchFamily="34" charset="0"/>
                <a:ea typeface="華康儷中黑" panose="020B0509000000000000" pitchFamily="49" charset="-120"/>
              </a:rPr>
              <a:t>21</a:t>
            </a:r>
            <a:r>
              <a:rPr lang="zh-HK" altLang="en-US" sz="2800" dirty="0">
                <a:solidFill>
                  <a:srgbClr val="000000"/>
                </a:solidFill>
                <a:latin typeface="Century Gothic" pitchFamily="34" charset="0"/>
                <a:ea typeface="華康儷中黑" panose="020B0509000000000000" pitchFamily="49" charset="-120"/>
              </a:rPr>
              <a:t>日挑戰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1" y="1851694"/>
            <a:ext cx="2571750" cy="1165622"/>
          </a:xfrm>
        </p:spPr>
        <p:txBody>
          <a:bodyPr>
            <a:noAutofit/>
          </a:bodyPr>
          <a:lstStyle/>
          <a:p>
            <a:pPr algn="ctr"/>
            <a:r>
              <a:rPr lang="zh-HK" altLang="en-US" sz="4000" b="1" dirty="0">
                <a:latin typeface="Calibri" panose="020F0502020204030204" pitchFamily="34" charset="0"/>
                <a:ea typeface="華康儷中黑" panose="020B0509000000000000" pitchFamily="49" charset="-120"/>
              </a:rPr>
              <a:t>選擇就是</a:t>
            </a:r>
            <a:r>
              <a:rPr lang="en-US" altLang="zh-HK" sz="4000" b="1" dirty="0">
                <a:latin typeface="Calibri" panose="020F0502020204030204" pitchFamily="34" charset="0"/>
                <a:ea typeface="華康儷中黑" panose="020B0509000000000000" pitchFamily="49" charset="-120"/>
              </a:rPr>
              <a:t/>
            </a:r>
            <a:br>
              <a:rPr lang="en-US" altLang="zh-HK" sz="4000" b="1" dirty="0">
                <a:latin typeface="Calibri" panose="020F0502020204030204" pitchFamily="34" charset="0"/>
                <a:ea typeface="華康儷中黑" panose="020B0509000000000000" pitchFamily="49" charset="-120"/>
              </a:rPr>
            </a:br>
            <a:r>
              <a:rPr lang="zh-HK" altLang="en-US" sz="4000" b="1" dirty="0">
                <a:latin typeface="Calibri" panose="020F0502020204030204" pitchFamily="34" charset="0"/>
                <a:ea typeface="華康儷中黑" panose="020B0509000000000000" pitchFamily="49" charset="-120"/>
              </a:rPr>
              <a:t>關鍵</a:t>
            </a:r>
            <a:r>
              <a:rPr lang="en" sz="4000" dirty="0">
                <a:latin typeface="Calibri" panose="020F0502020204030204" pitchFamily="34" charset="0"/>
                <a:ea typeface="華康儷中黑" panose="020B0509000000000000" pitchFamily="49" charset="-120"/>
              </a:rPr>
              <a:t/>
            </a:r>
            <a:br>
              <a:rPr lang="en" sz="4000" dirty="0">
                <a:latin typeface="Calibri" panose="020F0502020204030204" pitchFamily="34" charset="0"/>
                <a:ea typeface="華康儷中黑" panose="020B0509000000000000" pitchFamily="49" charset="-120"/>
              </a:rPr>
            </a:br>
            <a:endParaRPr lang="en" sz="40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2061" y="848060"/>
            <a:ext cx="3428257" cy="715578"/>
          </a:xfrm>
          <a:prstGeom prst="rect">
            <a:avLst/>
          </a:prstGeom>
          <a:noFill/>
        </p:spPr>
        <p:txBody>
          <a:bodyPr wrap="square" lIns="68553" tIns="34289" rIns="68553" bIns="34289" rtlCol="0">
            <a:spAutoFit/>
          </a:bodyPr>
          <a:lstStyle/>
          <a:p>
            <a:pPr defTabSz="342740"/>
            <a:r>
              <a:rPr lang="en-US" altLang="zh-HK" sz="2800" dirty="0">
                <a:solidFill>
                  <a:srgbClr val="000000"/>
                </a:solidFill>
                <a:latin typeface="Century Gothic" pitchFamily="34" charset="0"/>
                <a:ea typeface="華康儷中黑" panose="020B0509000000000000" pitchFamily="49" charset="-120"/>
              </a:rPr>
              <a:t>TLS</a:t>
            </a:r>
            <a:r>
              <a:rPr lang="en-US" altLang="zh-HK" sz="2800" baseline="30000" dirty="0">
                <a:solidFill>
                  <a:srgbClr val="000000"/>
                </a:solidFill>
                <a:latin typeface="Century Gothic" pitchFamily="34" charset="0"/>
                <a:ea typeface="華康儷中黑" panose="020B0509000000000000" pitchFamily="49" charset="-120"/>
              </a:rPr>
              <a:t>®</a:t>
            </a:r>
            <a:r>
              <a:rPr lang="zh-HK" altLang="en-US" sz="2800" dirty="0">
                <a:solidFill>
                  <a:srgbClr val="000000"/>
                </a:solidFill>
                <a:latin typeface="Century Gothic" pitchFamily="34" charset="0"/>
                <a:ea typeface="華康儷中黑" panose="020B0509000000000000" pitchFamily="49" charset="-120"/>
              </a:rPr>
              <a:t> </a:t>
            </a:r>
            <a:r>
              <a:rPr lang="en-US" altLang="zh-HK" sz="2800" dirty="0">
                <a:solidFill>
                  <a:srgbClr val="000000"/>
                </a:solidFill>
                <a:latin typeface="Century Gothic" pitchFamily="34" charset="0"/>
                <a:ea typeface="華康儷中黑" panose="020B0509000000000000" pitchFamily="49" charset="-120"/>
              </a:rPr>
              <a:t>12</a:t>
            </a:r>
            <a:r>
              <a:rPr lang="zh-HK" altLang="en-US" sz="2800" dirty="0">
                <a:solidFill>
                  <a:srgbClr val="000000"/>
                </a:solidFill>
                <a:latin typeface="Century Gothic" pitchFamily="34" charset="0"/>
                <a:ea typeface="華康儷中黑" panose="020B0509000000000000" pitchFamily="49" charset="-120"/>
              </a:rPr>
              <a:t>週計劃</a:t>
            </a:r>
          </a:p>
          <a:p>
            <a:pPr defTabSz="342740"/>
            <a:endParaRPr lang="en-US" sz="1400" dirty="0">
              <a:solidFill>
                <a:srgbClr val="000000"/>
              </a:solidFill>
              <a:latin typeface="Century Gothic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13" name="Picture 4" descr="M:\All Brands\TLS Weight Loss Solution\Image\TLS-HKG-Weight-Loss-Solution-Kit-2017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3" r="3185"/>
          <a:stretch/>
        </p:blipFill>
        <p:spPr bwMode="auto">
          <a:xfrm>
            <a:off x="2627652" y="1234248"/>
            <a:ext cx="3315977" cy="224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9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1" y="575310"/>
            <a:ext cx="3147183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495800" y="-19050"/>
            <a:ext cx="4648200" cy="5162550"/>
          </a:xfrm>
          <a:prstGeom prst="rect">
            <a:avLst/>
          </a:prstGeom>
          <a:solidFill>
            <a:srgbClr val="0099CC">
              <a:alpha val="76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 defTabSz="913860"/>
            <a:endParaRPr lang="en-US" dirty="0">
              <a:solidFill>
                <a:prstClr val="white"/>
              </a:solidFill>
              <a:latin typeface="華康儷中黑" panose="020B0509000000000000" pitchFamily="49" charset="-120"/>
              <a:ea typeface="華康儷中黑" panose="020B0509000000000000" pitchFamily="49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08" y="2190750"/>
            <a:ext cx="4267200" cy="1676400"/>
          </a:xfrm>
        </p:spPr>
        <p:txBody>
          <a:bodyPr>
            <a:noAutofit/>
          </a:bodyPr>
          <a:lstStyle/>
          <a:p>
            <a:r>
              <a:rPr lang="en-US" altLang="zh-HK" sz="4000" b="1" dirty="0">
                <a:solidFill>
                  <a:srgbClr val="000000"/>
                </a:solidFill>
                <a:ea typeface="華康儷中黑" panose="020B0509000000000000" pitchFamily="49" charset="-120"/>
              </a:rPr>
              <a:t>2017 </a:t>
            </a:r>
            <a:r>
              <a:rPr lang="en" sz="4000" dirty="0">
                <a:ea typeface="華康儷中黑" panose="020B0509000000000000" pitchFamily="49" charset="-120"/>
              </a:rPr>
              <a:t/>
            </a:r>
            <a:br>
              <a:rPr lang="en" sz="4000" dirty="0">
                <a:ea typeface="華康儷中黑" panose="020B0509000000000000" pitchFamily="49" charset="-120"/>
              </a:rPr>
            </a:br>
            <a:r>
              <a:rPr lang="en-US" altLang="zh-HK" sz="4000" b="1" dirty="0">
                <a:solidFill>
                  <a:srgbClr val="000000"/>
                </a:solidFill>
                <a:ea typeface="華康儷中黑" panose="020B0509000000000000" pitchFamily="49" charset="-120"/>
              </a:rPr>
              <a:t>TLS</a:t>
            </a:r>
            <a:r>
              <a:rPr lang="zh-HK" altLang="en-US" sz="4000" b="1" dirty="0">
                <a:solidFill>
                  <a:srgbClr val="000000"/>
                </a:solidFill>
                <a:ea typeface="華康儷中黑" panose="020B0509000000000000" pitchFamily="49" charset="-120"/>
              </a:rPr>
              <a:t>頂尖</a:t>
            </a:r>
            <a:r>
              <a:rPr lang="en-US" altLang="zh-HK" sz="4000" b="1" dirty="0">
                <a:solidFill>
                  <a:srgbClr val="000000"/>
                </a:solidFill>
                <a:ea typeface="華康儷中黑" panose="020B0509000000000000" pitchFamily="49" charset="-120"/>
              </a:rPr>
              <a:t>21 </a:t>
            </a:r>
            <a:r>
              <a:rPr lang="en" sz="4000" dirty="0">
                <a:ea typeface="華康儷中黑" panose="020B0509000000000000" pitchFamily="49" charset="-120"/>
              </a:rPr>
              <a:t/>
            </a:r>
            <a:br>
              <a:rPr lang="en" sz="4000" dirty="0">
                <a:ea typeface="華康儷中黑" panose="020B0509000000000000" pitchFamily="49" charset="-120"/>
              </a:rPr>
            </a:br>
            <a:r>
              <a:rPr lang="zh-HK" altLang="en-US" sz="4000" b="1" dirty="0">
                <a:solidFill>
                  <a:srgbClr val="000000"/>
                </a:solidFill>
                <a:ea typeface="華康儷中黑" panose="020B0509000000000000" pitchFamily="49" charset="-120"/>
              </a:rPr>
              <a:t>銷售高手優勝者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606184"/>
              </p:ext>
            </p:extLst>
          </p:nvPr>
        </p:nvGraphicFramePr>
        <p:xfrm>
          <a:off x="5087256" y="130419"/>
          <a:ext cx="3523373" cy="4947441"/>
        </p:xfrm>
        <a:graphic>
          <a:graphicData uri="http://schemas.openxmlformats.org/drawingml/2006/table">
            <a:tbl>
              <a:tblPr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tableStyleId>{8FD4443E-F989-4FC4-A0C8-D5A2AF1F390B}</a:tableStyleId>
              </a:tblPr>
              <a:tblGrid>
                <a:gridCol w="30923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09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ROBERTS, LEE &amp; CARIN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HK" sz="1400" b="0" i="0" u="none" dirty="0" smtClean="0">
                          <a:solidFill>
                            <a:srgbClr val="FFFFFF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美國</a:t>
                      </a: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NGUYEN, LANIE AND VAN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HK" sz="1400" b="0" i="0" u="none" dirty="0" smtClean="0">
                          <a:solidFill>
                            <a:srgbClr val="FFFFFF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美國</a:t>
                      </a: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VISCOME, JESSICA &amp; JOSEPH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HK" sz="1400" b="0" i="0" u="none" dirty="0" smtClean="0">
                          <a:solidFill>
                            <a:srgbClr val="FFFFFF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美國</a:t>
                      </a: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CHUN-YI, CHEN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HK" altLang="en-US" sz="1400" b="0" i="0" u="none" dirty="0" smtClean="0">
                          <a:solidFill>
                            <a:srgbClr val="FFFFFF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台灣</a:t>
                      </a: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FREEMAN, LIBERTY 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HK" sz="1400" b="0" i="0" u="none" dirty="0" smtClean="0">
                          <a:solidFill>
                            <a:srgbClr val="FFFFFF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美國</a:t>
                      </a: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PATRICK, SUZANNE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HK" sz="1400" b="0" i="0" u="none" dirty="0" smtClean="0">
                          <a:solidFill>
                            <a:srgbClr val="FFFFFF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美國</a:t>
                      </a: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PENG, QIANRUI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HK" sz="1400" b="0" i="0" u="none" dirty="0" smtClean="0">
                          <a:solidFill>
                            <a:srgbClr val="FFFFFF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美國</a:t>
                      </a: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SHU-FENG, TSENG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marL="0" marR="0" indent="0" algn="ctr" defTabSz="91424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HK" altLang="en-US" sz="1400" b="0" i="0" u="none" dirty="0" smtClean="0">
                          <a:solidFill>
                            <a:srgbClr val="FFFFFF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台灣</a:t>
                      </a: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XU, CHENGCHENG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HK" sz="1400" b="0" i="0" u="none" dirty="0" smtClean="0">
                          <a:solidFill>
                            <a:srgbClr val="FFFFFF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美國</a:t>
                      </a: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WANG, NANCY &amp; TINGCHUNG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HK" sz="1400" b="0" i="0" u="none" dirty="0" smtClean="0">
                          <a:solidFill>
                            <a:srgbClr val="FFFFFF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美國</a:t>
                      </a: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CORMACK, MEGAN AND ADAM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HK" sz="1400" b="0" i="0" u="none" dirty="0" smtClean="0">
                          <a:solidFill>
                            <a:srgbClr val="FFFFFF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美國</a:t>
                      </a: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VACCA, NANCY 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HK" sz="1400" b="0" i="0" u="none" dirty="0" smtClean="0">
                          <a:solidFill>
                            <a:srgbClr val="FFFFFF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美國</a:t>
                      </a: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MILLER-IHLI, NANCY J &amp; KEVIN 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HK" sz="1400" b="0" i="0" u="none" dirty="0" smtClean="0">
                          <a:solidFill>
                            <a:srgbClr val="FFFFFF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美國</a:t>
                      </a: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HUANG, HANTING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HK" sz="1400" b="0" i="0" u="none" dirty="0" smtClean="0">
                          <a:solidFill>
                            <a:srgbClr val="FFFFFF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美國</a:t>
                      </a: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4242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SELICK, CARYN E &amp; BLOOMGARDEN, AMY (MDs)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HK" sz="1400" b="0" i="0" u="none" dirty="0" smtClean="0">
                          <a:solidFill>
                            <a:srgbClr val="FFFFFF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美國</a:t>
                      </a: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HOSODA, SADATO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HK" sz="1400" b="0" i="0" u="none" dirty="0" smtClean="0">
                          <a:solidFill>
                            <a:srgbClr val="FFFFFF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美國</a:t>
                      </a: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ORSHAN, JOANNE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HK" sz="1400" b="0" i="0" u="none" dirty="0" smtClean="0">
                          <a:solidFill>
                            <a:srgbClr val="FFFFFF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美國</a:t>
                      </a: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MICHAUD, JESSICA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HK" sz="1400" b="0" i="0" u="none" dirty="0" smtClean="0">
                          <a:solidFill>
                            <a:srgbClr val="FFFFFF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美國</a:t>
                      </a: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HSIAO-CHEN, HUANG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HK" altLang="en-US" sz="1400" b="0" i="0" u="none" dirty="0" smtClean="0">
                          <a:solidFill>
                            <a:srgbClr val="FFFFFF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台灣</a:t>
                      </a: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GERSHMAN, JENIFER LYN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HK" sz="1400" b="0" i="0" u="none" dirty="0" smtClean="0">
                          <a:solidFill>
                            <a:srgbClr val="FFFFFF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美國</a:t>
                      </a: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25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Century Gothic" panose="020B0502020202020204" pitchFamily="34" charset="0"/>
                        </a:rPr>
                        <a:t>DENNIS, APRIL &amp; PARKER, KAM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081" marR="8081" marT="808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HK" sz="1400" b="0" i="0" u="none" dirty="0" smtClean="0">
                          <a:solidFill>
                            <a:srgbClr val="FFFFFF"/>
                          </a:solidFill>
                          <a:latin typeface="華康儷中黑" panose="020B0509000000000000" pitchFamily="49" charset="-120"/>
                          <a:ea typeface="華康儷中黑" panose="020B0509000000000000" pitchFamily="49" charset="-120"/>
                        </a:rPr>
                        <a:t>美國</a:t>
                      </a:r>
                    </a:p>
                  </a:txBody>
                  <a:tcPr marL="8081" marR="8081" marT="8081" marB="0" anchor="b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020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050"/>
            <a:ext cx="9144000" cy="1219200"/>
          </a:xfrm>
          <a:prstGeom prst="rect">
            <a:avLst/>
          </a:prstGeom>
          <a:solidFill>
            <a:srgbClr val="0099CC">
              <a:alpha val="7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 defTabSz="913860"/>
            <a:endParaRPr lang="en-US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09528"/>
            <a:ext cx="8424936" cy="339447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zh-TW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適用於</a:t>
            </a: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：</a:t>
            </a:r>
          </a:p>
          <a:p>
            <a:pPr lvl="1">
              <a:spcBef>
                <a:spcPts val="0"/>
              </a:spcBef>
            </a:pP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澳洲、加拿大、香港、馬來西亞、墨西哥、新加坡、西班牙、台灣、英國、美國</a:t>
            </a:r>
          </a:p>
          <a:p>
            <a:pPr>
              <a:spcBef>
                <a:spcPts val="0"/>
              </a:spcBef>
            </a:pP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必須為合格及活躍的超連鎖店主</a:t>
            </a:r>
          </a:p>
          <a:p>
            <a:pPr>
              <a:spcBef>
                <a:spcPts val="0"/>
              </a:spcBef>
            </a:pPr>
            <a:r>
              <a:rPr lang="zh-TW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活動日</a:t>
            </a: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期由</a:t>
            </a:r>
            <a:r>
              <a:rPr lang="en-US" altLang="zh-HK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2018</a:t>
            </a: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年</a:t>
            </a:r>
            <a:r>
              <a:rPr lang="en-US" altLang="zh-HK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2</a:t>
            </a: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月</a:t>
            </a:r>
            <a:r>
              <a:rPr lang="en-US" altLang="zh-HK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1</a:t>
            </a: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日至</a:t>
            </a:r>
            <a:r>
              <a:rPr lang="en-US" altLang="zh-HK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6</a:t>
            </a: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月</a:t>
            </a:r>
            <a:r>
              <a:rPr lang="en-US" altLang="zh-HK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30</a:t>
            </a: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日</a:t>
            </a:r>
          </a:p>
          <a:p>
            <a:pPr>
              <a:spcBef>
                <a:spcPts val="0"/>
              </a:spcBef>
            </a:pPr>
            <a:r>
              <a:rPr lang="zh-TW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向</a:t>
            </a: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優惠顧客銷售</a:t>
            </a:r>
            <a:r>
              <a:rPr lang="en-US" altLang="zh-HK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TLS</a:t>
            </a: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系列產品或超連鎖店主自購</a:t>
            </a:r>
            <a:r>
              <a:rPr lang="en-US" altLang="zh-HK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TLS</a:t>
            </a: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系列產品，</a:t>
            </a:r>
            <a:r>
              <a:rPr lang="zh-TW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花費</a:t>
            </a: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每</a:t>
            </a:r>
            <a:r>
              <a:rPr lang="en-US" altLang="zh-HK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1</a:t>
            </a: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美元（超連鎖™價</a:t>
            </a:r>
            <a:r>
              <a:rPr lang="zh-TW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格</a:t>
            </a: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）將獲得</a:t>
            </a:r>
            <a:r>
              <a:rPr lang="en-US" altLang="zh-HK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分</a:t>
            </a:r>
            <a:endParaRPr lang="zh-HK" altLang="en-US" sz="2400" dirty="0">
              <a:solidFill>
                <a:srgbClr val="000000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</a:pP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每親自招募一名主修</a:t>
            </a:r>
            <a:r>
              <a:rPr lang="en-US" altLang="zh-HK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TLS</a:t>
            </a: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的合</a:t>
            </a:r>
            <a:r>
              <a:rPr lang="zh-TW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資</a:t>
            </a: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格事業夥伴，將獲得</a:t>
            </a:r>
            <a:r>
              <a:rPr lang="en-US" altLang="zh-HK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500</a:t>
            </a:r>
            <a:r>
              <a:rPr lang="zh-TW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分</a:t>
            </a:r>
            <a:endParaRPr lang="zh-HK" altLang="en-US" sz="2400" dirty="0">
              <a:solidFill>
                <a:srgbClr val="000000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</a:pP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優勝者將於</a:t>
            </a:r>
            <a:r>
              <a:rPr lang="en-US" altLang="zh-HK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2018</a:t>
            </a: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年</a:t>
            </a:r>
            <a:r>
              <a:rPr lang="en-US" altLang="zh-HK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7</a:t>
            </a: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月</a:t>
            </a:r>
            <a:r>
              <a:rPr lang="en-US" altLang="zh-HK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31</a:t>
            </a:r>
            <a:r>
              <a:rPr lang="zh-HK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日</a:t>
            </a:r>
            <a:r>
              <a:rPr lang="zh-TW" altLang="en-US" sz="2400" dirty="0">
                <a:solidFill>
                  <a:srgbClr val="000000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公佈</a:t>
            </a:r>
            <a:endParaRPr lang="zh-HK" altLang="en-US" sz="2400" dirty="0">
              <a:solidFill>
                <a:srgbClr val="000000"/>
              </a:solidFill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prstGeom prst="rect">
            <a:avLst/>
          </a:prstGeom>
        </p:spPr>
        <p:txBody>
          <a:bodyPr vert="horz" lIns="91392" tIns="45696" rIns="91392" bIns="4569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altLang="zh-HK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2018 – TLS</a:t>
            </a:r>
            <a:r>
              <a:rPr lang="en-US" altLang="zh-HK" sz="3600" b="1" baseline="30000" dirty="0">
                <a:solidFill>
                  <a:schemeClr val="bg1"/>
                </a:solidFill>
                <a:ea typeface="華康儷中黑" panose="020B0509000000000000" pitchFamily="49" charset="-120"/>
              </a:rPr>
              <a:t>®</a:t>
            </a:r>
            <a:r>
              <a:rPr lang="zh-HK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頂尖</a:t>
            </a:r>
            <a:r>
              <a:rPr lang="en-US" altLang="zh-HK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21</a:t>
            </a:r>
            <a:r>
              <a:rPr lang="zh-HK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全球銷售高手宣傳活動</a:t>
            </a:r>
          </a:p>
        </p:txBody>
      </p:sp>
      <p:pic>
        <p:nvPicPr>
          <p:cNvPr id="8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945" y="4562822"/>
            <a:ext cx="143053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30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vonnel\Downloads\iStock-480859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40"/>
            <a:ext cx="9144000" cy="30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08508" y="1930524"/>
            <a:ext cx="6151984" cy="857250"/>
          </a:xfrm>
          <a:prstGeom prst="rect">
            <a:avLst/>
          </a:prstGeom>
        </p:spPr>
        <p:txBody>
          <a:bodyPr lIns="91392" tIns="45696" rIns="91392" bIns="45696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zh-HK" altLang="en-US" sz="4000" dirty="0">
                <a:solidFill>
                  <a:srgbClr val="000000"/>
                </a:solidFill>
                <a:ea typeface="華康儷中黑" panose="020B0509000000000000" pitchFamily="49" charset="-120"/>
              </a:rPr>
              <a:t>透過</a:t>
            </a:r>
            <a:r>
              <a:rPr lang="en-US" altLang="zh-HK" sz="4000" dirty="0">
                <a:solidFill>
                  <a:srgbClr val="000000"/>
                </a:solidFill>
                <a:ea typeface="華康儷中黑" panose="020B0509000000000000" pitchFamily="49" charset="-120"/>
              </a:rPr>
              <a:t>TLS</a:t>
            </a:r>
            <a:r>
              <a:rPr lang="en-US" altLang="zh-HK" sz="4000" baseline="30000" dirty="0">
                <a:solidFill>
                  <a:srgbClr val="000000"/>
                </a:solidFill>
                <a:ea typeface="華康儷中黑" panose="020B0509000000000000" pitchFamily="49" charset="-120"/>
              </a:rPr>
              <a:t>®</a:t>
            </a:r>
            <a:r>
              <a:rPr lang="zh-HK" altLang="en-US" sz="4000" dirty="0">
                <a:solidFill>
                  <a:srgbClr val="000000"/>
                </a:solidFill>
                <a:ea typeface="華康儷中黑" panose="020B0509000000000000" pitchFamily="49" charset="-120"/>
              </a:rPr>
              <a:t>健康生活模式</a:t>
            </a:r>
            <a:endParaRPr lang="en-US" altLang="zh-HK" sz="4000" dirty="0">
              <a:solidFill>
                <a:srgbClr val="000000"/>
              </a:solidFill>
              <a:ea typeface="華康儷中黑" panose="020B0509000000000000" pitchFamily="49" charset="-120"/>
            </a:endParaRPr>
          </a:p>
          <a:p>
            <a:r>
              <a:rPr lang="zh-HK" altLang="en-US" sz="4000" dirty="0">
                <a:solidFill>
                  <a:srgbClr val="000000"/>
                </a:solidFill>
                <a:ea typeface="華康儷中黑" panose="020B0509000000000000" pitchFamily="49" charset="-120"/>
              </a:rPr>
              <a:t>建立你的事業</a:t>
            </a:r>
          </a:p>
        </p:txBody>
      </p:sp>
    </p:spTree>
    <p:extLst>
      <p:ext uri="{BB962C8B-B14F-4D97-AF65-F5344CB8AC3E}">
        <p14:creationId xmlns:p14="http://schemas.microsoft.com/office/powerpoint/2010/main" val="355884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733788" y="3105178"/>
            <a:ext cx="12344399" cy="1169552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algn="ctr" defTabSz="913860"/>
            <a:endParaRPr lang="en-US" sz="7000" dirty="0">
              <a:solidFill>
                <a:prstClr val="white"/>
              </a:solidFill>
              <a:ea typeface="華康儷中黑" panose="020B0509000000000000" pitchFamily="49" charset="-120"/>
              <a:cs typeface="Pathway Gothic One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70" y="-19050"/>
            <a:ext cx="9144000" cy="5162550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 defTabSz="913860"/>
            <a:endParaRPr lang="en-US" sz="1600" b="1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07704" y="1425500"/>
            <a:ext cx="7012632" cy="3738562"/>
          </a:xfrm>
          <a:prstGeom prst="rect">
            <a:avLst/>
          </a:prstGeom>
          <a:noFill/>
        </p:spPr>
        <p:txBody>
          <a:bodyPr lIns="91392" tIns="45696" rIns="91392" bIns="45696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zh-HK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每個人都認識一些朋友</a:t>
            </a:r>
          </a:p>
          <a:p>
            <a:pPr>
              <a:spcBef>
                <a:spcPts val="0"/>
              </a:spcBef>
            </a:pPr>
            <a:r>
              <a:rPr lang="zh-HK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投入社交</a:t>
            </a:r>
          </a:p>
          <a:p>
            <a:pPr>
              <a:spcBef>
                <a:spcPts val="0"/>
              </a:spcBef>
            </a:pPr>
            <a:r>
              <a:rPr lang="zh-HK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集合你喜愛的工具</a:t>
            </a:r>
          </a:p>
          <a:p>
            <a:pPr>
              <a:spcBef>
                <a:spcPts val="0"/>
              </a:spcBef>
            </a:pPr>
            <a:r>
              <a:rPr lang="zh-HK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預約</a:t>
            </a:r>
            <a:r>
              <a:rPr lang="en-US" altLang="zh-HK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TLS</a:t>
            </a:r>
            <a:r>
              <a:rPr lang="en-US" altLang="zh-HK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®</a:t>
            </a:r>
            <a:r>
              <a:rPr lang="zh-HK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概覽</a:t>
            </a:r>
          </a:p>
          <a:p>
            <a:pPr>
              <a:spcBef>
                <a:spcPts val="0"/>
              </a:spcBef>
            </a:pPr>
            <a:r>
              <a:rPr lang="zh-HK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銷售</a:t>
            </a:r>
            <a:r>
              <a:rPr lang="en-US" altLang="zh-HK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TLS</a:t>
            </a:r>
            <a:r>
              <a:rPr lang="en-US" altLang="zh-HK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®</a:t>
            </a:r>
            <a:r>
              <a:rPr lang="zh-HK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減重計劃</a:t>
            </a:r>
          </a:p>
          <a:p>
            <a:pPr lvl="1">
              <a:spcBef>
                <a:spcPts val="0"/>
              </a:spcBef>
            </a:pPr>
            <a:r>
              <a:rPr lang="zh-HK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按著目標、投入度、負擔能力</a:t>
            </a:r>
          </a:p>
          <a:p>
            <a:pPr>
              <a:spcBef>
                <a:spcPts val="0"/>
              </a:spcBef>
            </a:pPr>
            <a:r>
              <a:rPr lang="zh-HK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跟進追縱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19050"/>
            <a:ext cx="9144000" cy="1219200"/>
          </a:xfrm>
          <a:prstGeom prst="rect">
            <a:avLst/>
          </a:prstGeom>
          <a:solidFill>
            <a:srgbClr val="0099CC">
              <a:alpha val="7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 defTabSz="913860"/>
            <a:endParaRPr lang="en-US" dirty="0">
              <a:solidFill>
                <a:prstClr val="white"/>
              </a:solidFill>
              <a:latin typeface="Century Gothic" pitchFamily="34" charset="0"/>
              <a:ea typeface="華康儷中黑" panose="020B0509000000000000" pitchFamily="49" charset="-120"/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0" y="183282"/>
            <a:ext cx="9177670" cy="876300"/>
          </a:xfrm>
          <a:prstGeom prst="rect">
            <a:avLst/>
          </a:prstGeom>
          <a:noFill/>
        </p:spPr>
        <p:txBody>
          <a:bodyPr lIns="91392" tIns="45696" rIns="91392" bIns="45696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HK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儷中黑" panose="020B0509000000000000" pitchFamily="49" charset="-120"/>
              </a:rPr>
              <a:t>向</a:t>
            </a:r>
            <a:r>
              <a:rPr lang="en-US" altLang="zh-HK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10</a:t>
            </a:r>
            <a:r>
              <a:rPr lang="zh-HK" alt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華康儷中黑" panose="020B0509000000000000" pitchFamily="49" charset="-120"/>
              </a:rPr>
              <a:t>人作出零售</a:t>
            </a:r>
          </a:p>
        </p:txBody>
      </p:sp>
    </p:spTree>
    <p:extLst>
      <p:ext uri="{BB962C8B-B14F-4D97-AF65-F5344CB8AC3E}">
        <p14:creationId xmlns:p14="http://schemas.microsoft.com/office/powerpoint/2010/main" val="73941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="" xmlns:a16="http://schemas.microsoft.com/office/drawing/2014/main" id="{FDEDB842-4BA3-BF49-ABB6-2F5C98B25A75}"/>
              </a:ext>
            </a:extLst>
          </p:cNvPr>
          <p:cNvSpPr txBox="1">
            <a:spLocks/>
          </p:cNvSpPr>
          <p:nvPr/>
        </p:nvSpPr>
        <p:spPr>
          <a:xfrm>
            <a:off x="151714" y="617807"/>
            <a:ext cx="8236710" cy="873865"/>
          </a:xfrm>
          <a:prstGeom prst="rect">
            <a:avLst/>
          </a:prstGeom>
          <a:effectLst>
            <a:outerShdw blurRad="50800" dist="25400" dir="2700000" algn="tl" rotWithShape="0">
              <a:prstClr val="black">
                <a:alpha val="11000"/>
              </a:prstClr>
            </a:outerShdw>
          </a:effectLst>
        </p:spPr>
        <p:txBody>
          <a:bodyPr vert="horz" lIns="68550" tIns="34289" rIns="68550" bIns="34289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5FCBEF"/>
              </a:buClr>
              <a:buNone/>
            </a:pPr>
            <a:r>
              <a:rPr lang="en-US" altLang="zh-TW" sz="4000" b="1" dirty="0">
                <a:solidFill>
                  <a:srgbClr val="236292"/>
                </a:solidFill>
                <a:latin typeface="Century Gothic" pitchFamily="34" charset="0"/>
                <a:ea typeface="華康儷中黑" panose="020B0509000000000000" pitchFamily="49" charset="-120"/>
              </a:rPr>
              <a:t>1) </a:t>
            </a:r>
            <a:r>
              <a:rPr lang="zh-TW" altLang="en-US" sz="4000" b="1" dirty="0">
                <a:solidFill>
                  <a:srgbClr val="236292"/>
                </a:solidFill>
                <a:latin typeface="Century Gothic" pitchFamily="34" charset="0"/>
                <a:ea typeface="華康儷中黑" panose="020B0509000000000000" pitchFamily="49" charset="-120"/>
              </a:rPr>
              <a:t>社交媒體：開發陌生市場</a:t>
            </a:r>
            <a:endParaRPr lang="zh-HK" altLang="en-US" sz="4000" b="1" dirty="0">
              <a:solidFill>
                <a:srgbClr val="236292"/>
              </a:solidFill>
              <a:latin typeface="Century Gothic" pitchFamily="34" charset="0"/>
              <a:ea typeface="華康儷中黑" panose="020B0509000000000000" pitchFamily="49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5037E0C-6AAB-4E4C-81FD-FF58B1637EAF}"/>
              </a:ext>
            </a:extLst>
          </p:cNvPr>
          <p:cNvSpPr txBox="1"/>
          <p:nvPr/>
        </p:nvSpPr>
        <p:spPr>
          <a:xfrm>
            <a:off x="284922" y="1351554"/>
            <a:ext cx="6951403" cy="4316564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13000"/>
              </a:prstClr>
            </a:outerShdw>
          </a:effectLst>
        </p:spPr>
        <p:txBody>
          <a:bodyPr wrap="square" lIns="68550" tIns="34289" rIns="68550" bIns="34289" numCol="1" rtlCol="0">
            <a:spAutoFit/>
          </a:bodyPr>
          <a:lstStyle/>
          <a:p>
            <a:pPr marL="456974" indent="-456974" defTabSz="342722">
              <a:buFont typeface="Arial" pitchFamily="34" charset="0"/>
              <a:buChar char="•"/>
            </a:pPr>
            <a:r>
              <a:rPr lang="zh-HK" altLang="en-US" sz="3200" dirty="0">
                <a:solidFill>
                  <a:srgbClr val="17B0E4"/>
                </a:solidFill>
                <a:latin typeface="Century Gothic" pitchFamily="34" charset="0"/>
                <a:ea typeface="華康儷中黑" panose="020B0509000000000000" pitchFamily="49" charset="-120"/>
              </a:rPr>
              <a:t>訂立策略</a:t>
            </a:r>
            <a:endParaRPr lang="en-US" altLang="zh-HK" sz="3200" dirty="0">
              <a:solidFill>
                <a:srgbClr val="17B0E4"/>
              </a:solidFill>
              <a:latin typeface="Century Gothic" pitchFamily="34" charset="0"/>
              <a:ea typeface="華康儷中黑" panose="020B0509000000000000" pitchFamily="49" charset="-120"/>
            </a:endParaRPr>
          </a:p>
          <a:p>
            <a:pPr marL="456974" indent="-456974" defTabSz="342722">
              <a:buFont typeface="Arial" pitchFamily="34" charset="0"/>
              <a:buChar char="•"/>
            </a:pPr>
            <a:r>
              <a:rPr lang="zh-HK" altLang="en-US" sz="3200" dirty="0">
                <a:solidFill>
                  <a:srgbClr val="17B0E4"/>
                </a:solidFill>
                <a:latin typeface="Century Gothic" pitchFamily="34" charset="0"/>
                <a:ea typeface="華康儷中黑" panose="020B0509000000000000" pitchFamily="49" charset="-120"/>
              </a:rPr>
              <a:t>使用召喚行動計劃</a:t>
            </a:r>
          </a:p>
          <a:p>
            <a:pPr marL="456974" indent="-456974" defTabSz="342722">
              <a:buFont typeface="Arial" pitchFamily="34" charset="0"/>
              <a:buChar char="•"/>
            </a:pPr>
            <a:r>
              <a:rPr lang="zh-HK" altLang="en-US" sz="3200" dirty="0">
                <a:solidFill>
                  <a:srgbClr val="17B0E4"/>
                </a:solidFill>
                <a:latin typeface="Century Gothic" pitchFamily="34" charset="0"/>
                <a:ea typeface="華康儷中黑" panose="020B0509000000000000" pitchFamily="49" charset="-120"/>
              </a:rPr>
              <a:t>實踐</a:t>
            </a:r>
            <a:r>
              <a:rPr lang="en-US" altLang="zh-HK" sz="3200" dirty="0">
                <a:solidFill>
                  <a:srgbClr val="17B0E4"/>
                </a:solidFill>
                <a:latin typeface="Century Gothic" pitchFamily="34" charset="0"/>
                <a:ea typeface="華康儷中黑" panose="020B0509000000000000" pitchFamily="49" charset="-120"/>
              </a:rPr>
              <a:t>TLS</a:t>
            </a:r>
            <a:r>
              <a:rPr lang="en-US" altLang="zh-HK" sz="3600" b="1" baseline="30000" dirty="0">
                <a:solidFill>
                  <a:srgbClr val="17B0E4"/>
                </a:solidFill>
                <a:latin typeface="Century Gothic" pitchFamily="34" charset="0"/>
                <a:ea typeface="華康儷中黑" panose="020B0509000000000000" pitchFamily="49" charset="-120"/>
              </a:rPr>
              <a:t>®</a:t>
            </a:r>
            <a:r>
              <a:rPr lang="zh-HK" altLang="en-US" sz="3200" dirty="0">
                <a:solidFill>
                  <a:srgbClr val="17B0E4"/>
                </a:solidFill>
                <a:latin typeface="Century Gothic" pitchFamily="34" charset="0"/>
                <a:ea typeface="華康儷中黑" panose="020B0509000000000000" pitchFamily="49" charset="-120"/>
              </a:rPr>
              <a:t>生活模式</a:t>
            </a:r>
          </a:p>
          <a:p>
            <a:pPr marL="456974" indent="-456974" defTabSz="342722">
              <a:buFont typeface="Arial" pitchFamily="34" charset="0"/>
              <a:buChar char="•"/>
            </a:pPr>
            <a:r>
              <a:rPr lang="zh-HK" altLang="en-US" sz="3200" dirty="0">
                <a:solidFill>
                  <a:srgbClr val="17B0E4"/>
                </a:solidFill>
                <a:latin typeface="Century Gothic" pitchFamily="34" charset="0"/>
                <a:ea typeface="華康儷中黑" panose="020B0509000000000000" pitchFamily="49" charset="-120"/>
              </a:rPr>
              <a:t>解決問題</a:t>
            </a:r>
          </a:p>
          <a:p>
            <a:pPr marL="456974" indent="-456974" defTabSz="342722">
              <a:buFont typeface="Arial" pitchFamily="34" charset="0"/>
              <a:buChar char="•"/>
            </a:pPr>
            <a:r>
              <a:rPr lang="zh-HK" altLang="en-US" sz="3200" dirty="0">
                <a:solidFill>
                  <a:srgbClr val="17B0E4"/>
                </a:solidFill>
                <a:latin typeface="Century Gothic" pitchFamily="34" charset="0"/>
                <a:ea typeface="華康儷中黑" panose="020B0509000000000000" pitchFamily="49" charset="-120"/>
              </a:rPr>
              <a:t>要投入交際</a:t>
            </a:r>
          </a:p>
          <a:p>
            <a:pPr marL="456974" indent="-456974" defTabSz="342722">
              <a:buFont typeface="Arial" pitchFamily="34" charset="0"/>
              <a:buChar char="•"/>
            </a:pPr>
            <a:r>
              <a:rPr lang="zh-HK" altLang="en-US" sz="3200" dirty="0">
                <a:solidFill>
                  <a:srgbClr val="17B0E4"/>
                </a:solidFill>
                <a:latin typeface="Century Gothic" pitchFamily="34" charset="0"/>
                <a:ea typeface="華康儷中黑" panose="020B0509000000000000" pitchFamily="49" charset="-120"/>
              </a:rPr>
              <a:t>發</a:t>
            </a:r>
            <a:r>
              <a:rPr lang="zh-TW" altLang="en-US" sz="3200" dirty="0">
                <a:solidFill>
                  <a:srgbClr val="17B0E4"/>
                </a:solidFill>
                <a:latin typeface="Century Gothic" pitchFamily="34" charset="0"/>
                <a:ea typeface="華康儷中黑" panose="020B0509000000000000" pitchFamily="49" charset="-120"/>
              </a:rPr>
              <a:t>佈</a:t>
            </a:r>
            <a:r>
              <a:rPr lang="zh-HK" altLang="en-US" sz="3200" dirty="0">
                <a:solidFill>
                  <a:srgbClr val="17B0E4"/>
                </a:solidFill>
                <a:latin typeface="Century Gothic" pitchFamily="34" charset="0"/>
                <a:ea typeface="華康儷中黑" panose="020B0509000000000000" pitchFamily="49" charset="-120"/>
              </a:rPr>
              <a:t>讓人注目的</a:t>
            </a:r>
            <a:r>
              <a:rPr lang="zh-TW" altLang="en-US" sz="3200" dirty="0">
                <a:solidFill>
                  <a:srgbClr val="17B0E4"/>
                </a:solidFill>
                <a:latin typeface="Century Gothic" pitchFamily="34" charset="0"/>
                <a:ea typeface="華康儷中黑" panose="020B0509000000000000" pitchFamily="49" charset="-120"/>
              </a:rPr>
              <a:t>貼文</a:t>
            </a:r>
            <a:endParaRPr lang="zh-HK" altLang="en-US" sz="3200" dirty="0">
              <a:solidFill>
                <a:srgbClr val="17B0E4"/>
              </a:solidFill>
              <a:latin typeface="Century Gothic" pitchFamily="34" charset="0"/>
              <a:ea typeface="華康儷中黑" panose="020B0509000000000000" pitchFamily="49" charset="-120"/>
            </a:endParaRPr>
          </a:p>
          <a:p>
            <a:pPr marL="628355" lvl="1" indent="-285617" defTabSz="342722">
              <a:buFont typeface="Arial" pitchFamily="34" charset="0"/>
              <a:buChar char="•"/>
            </a:pPr>
            <a:endParaRPr lang="en-US" sz="1600" dirty="0">
              <a:solidFill>
                <a:srgbClr val="0070C0"/>
              </a:solidFill>
              <a:latin typeface="Century Gothic" pitchFamily="34" charset="0"/>
              <a:ea typeface="華康儷中黑" panose="020B0509000000000000" pitchFamily="49" charset="-120"/>
            </a:endParaRPr>
          </a:p>
          <a:p>
            <a:pPr marL="628355" lvl="1" indent="-285617" defTabSz="342722">
              <a:buFont typeface="Arial" pitchFamily="34" charset="0"/>
              <a:buChar char="•"/>
            </a:pPr>
            <a:endParaRPr lang="en-US" sz="1600" dirty="0">
              <a:solidFill>
                <a:srgbClr val="0070C0"/>
              </a:solidFill>
              <a:latin typeface="Century Gothic" pitchFamily="34" charset="0"/>
              <a:ea typeface="華康儷中黑" panose="020B0509000000000000" pitchFamily="49" charset="-120"/>
            </a:endParaRPr>
          </a:p>
          <a:p>
            <a:pPr marL="628355" lvl="1" indent="-285617" defTabSz="342722">
              <a:buFont typeface="Arial" pitchFamily="34" charset="0"/>
              <a:buChar char="•"/>
            </a:pPr>
            <a:endParaRPr lang="en-US" sz="1600" dirty="0">
              <a:solidFill>
                <a:srgbClr val="0070C0"/>
              </a:solidFill>
              <a:latin typeface="Century Gothic" pitchFamily="34" charset="0"/>
              <a:ea typeface="華康儷中黑" panose="020B0509000000000000" pitchFamily="49" charset="-120"/>
            </a:endParaRPr>
          </a:p>
          <a:p>
            <a:pPr marL="628355" lvl="1" indent="-285617" defTabSz="342722">
              <a:buFont typeface="Arial" pitchFamily="34" charset="0"/>
              <a:buChar char="•"/>
            </a:pPr>
            <a:endParaRPr lang="en-US" sz="1600" dirty="0">
              <a:solidFill>
                <a:srgbClr val="0070C0"/>
              </a:solidFill>
              <a:latin typeface="Century Gothic" pitchFamily="34" charset="0"/>
              <a:ea typeface="華康儷中黑" panose="020B0509000000000000" pitchFamily="49" charset="-120"/>
            </a:endParaRPr>
          </a:p>
          <a:p>
            <a:pPr marL="285617" indent="-285617" defTabSz="342722">
              <a:buFont typeface="Arial" pitchFamily="34" charset="0"/>
              <a:buChar char="•"/>
            </a:pPr>
            <a:endParaRPr lang="en-US" sz="1600" dirty="0">
              <a:solidFill>
                <a:srgbClr val="0070C0"/>
              </a:solidFill>
              <a:latin typeface="Century Gothic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863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F4E9EE-DAFB-DB41-A831-126A0EBB6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" y="134030"/>
            <a:ext cx="7092280" cy="990600"/>
          </a:xfrm>
        </p:spPr>
        <p:txBody>
          <a:bodyPr>
            <a:normAutofit/>
          </a:bodyPr>
          <a:lstStyle/>
          <a:p>
            <a:pPr algn="ctr"/>
            <a:r>
              <a:rPr lang="zh-HK" altLang="en-US" sz="5400" dirty="0">
                <a:solidFill>
                  <a:srgbClr val="236292"/>
                </a:solidFill>
                <a:latin typeface="Calibri" panose="020F0502020204030204" pitchFamily="34" charset="0"/>
                <a:ea typeface="華康儷中黑" panose="020B0509000000000000" pitchFamily="49" charset="-120"/>
              </a:rPr>
              <a:t>與我們聯繫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EE4054-6962-D042-8B59-076CAC967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97" y="1919174"/>
            <a:ext cx="1140271" cy="1140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9E5E7B3-4269-B947-AE38-0DF9DC7AB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96" y="1873030"/>
            <a:ext cx="1136980" cy="11864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2A1BD88-EF24-0449-A930-08009CF11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827" y="1889436"/>
            <a:ext cx="1199710" cy="11997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AB20D2F-7371-E24A-B776-28655D0A8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909" y="1889436"/>
            <a:ext cx="1199710" cy="11997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710BD46-AF60-9B41-B2BD-40A379CA2C18}"/>
              </a:ext>
            </a:extLst>
          </p:cNvPr>
          <p:cNvSpPr txBox="1"/>
          <p:nvPr/>
        </p:nvSpPr>
        <p:spPr>
          <a:xfrm>
            <a:off x="1691699" y="1047753"/>
            <a:ext cx="3742531" cy="623248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13000"/>
              </a:prstClr>
            </a:outerShdw>
          </a:effectLst>
        </p:spPr>
        <p:txBody>
          <a:bodyPr wrap="square" lIns="68550" tIns="34289" rIns="68550" bIns="34289" rtlCol="0">
            <a:spAutoFit/>
          </a:bodyPr>
          <a:lstStyle/>
          <a:p>
            <a:pPr algn="ctr" defTabSz="342722"/>
            <a:r>
              <a:rPr lang="en-US" altLang="zh-HK" sz="3600" dirty="0">
                <a:solidFill>
                  <a:srgbClr val="17B0E4"/>
                </a:solidFill>
                <a:latin typeface="Century Gothic" pitchFamily="34" charset="0"/>
                <a:ea typeface="華康儷中黑" panose="020B0509000000000000" pitchFamily="49" charset="-120"/>
              </a:rPr>
              <a:t>@</a:t>
            </a:r>
            <a:r>
              <a:rPr lang="en-US" altLang="zh-HK" sz="3300" dirty="0">
                <a:solidFill>
                  <a:srgbClr val="17B0E4"/>
                </a:solidFill>
                <a:latin typeface="Century Gothic" pitchFamily="34" charset="0"/>
                <a:ea typeface="華康儷中黑" panose="020B0509000000000000" pitchFamily="49" charset="-120"/>
              </a:rPr>
              <a:t>TLSmhk</a:t>
            </a: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B4A1E70-E718-0C48-99DE-BE2823E9E796}"/>
              </a:ext>
            </a:extLst>
          </p:cNvPr>
          <p:cNvSpPr txBox="1">
            <a:spLocks/>
          </p:cNvSpPr>
          <p:nvPr/>
        </p:nvSpPr>
        <p:spPr>
          <a:xfrm>
            <a:off x="539552" y="3291830"/>
            <a:ext cx="6447501" cy="990600"/>
          </a:xfrm>
          <a:prstGeom prst="rect">
            <a:avLst/>
          </a:prstGeom>
        </p:spPr>
        <p:txBody>
          <a:bodyPr vert="horz" lIns="68550" tIns="34289" rIns="68550" bIns="34289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altLang="zh-HK" sz="3000" dirty="0">
                <a:solidFill>
                  <a:srgbClr val="17B0E4"/>
                </a:solidFill>
                <a:latin typeface="Century Gothic" pitchFamily="34" charset="0"/>
                <a:ea typeface="華康儷中黑" panose="020B0509000000000000" pitchFamily="49" charset="-120"/>
              </a:rPr>
              <a:t>TLS</a:t>
            </a:r>
            <a:r>
              <a:rPr lang="zh-HK" altLang="en-US" sz="3000" dirty="0">
                <a:solidFill>
                  <a:srgbClr val="17B0E4"/>
                </a:solidFill>
                <a:latin typeface="Century Gothic" pitchFamily="34" charset="0"/>
                <a:ea typeface="華康儷中黑" panose="020B0509000000000000" pitchFamily="49" charset="-120"/>
              </a:rPr>
              <a:t>主題標籤：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58A794E-73BC-8946-824F-A5A855B9B034}"/>
              </a:ext>
            </a:extLst>
          </p:cNvPr>
          <p:cNvSpPr txBox="1"/>
          <p:nvPr/>
        </p:nvSpPr>
        <p:spPr>
          <a:xfrm>
            <a:off x="2257396" y="3798069"/>
            <a:ext cx="2700338" cy="900247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>
                <a:alpha val="13000"/>
              </a:prstClr>
            </a:outerShdw>
          </a:effectLst>
        </p:spPr>
        <p:txBody>
          <a:bodyPr wrap="square" lIns="68550" tIns="34289" rIns="68550" bIns="34289" rtlCol="0">
            <a:spAutoFit/>
          </a:bodyPr>
          <a:lstStyle/>
          <a:p>
            <a:pPr algn="ctr" defTabSz="342722"/>
            <a:r>
              <a:rPr lang="en-US" altLang="zh-HK" dirty="0">
                <a:solidFill>
                  <a:srgbClr val="0070C0"/>
                </a:solidFill>
                <a:latin typeface="Century Gothic" pitchFamily="34" charset="0"/>
                <a:ea typeface="華康儷中黑" panose="020B0509000000000000" pitchFamily="49" charset="-120"/>
              </a:rPr>
              <a:t>#hktls</a:t>
            </a:r>
          </a:p>
          <a:p>
            <a:pPr algn="ctr" defTabSz="342722"/>
            <a:r>
              <a:rPr lang="en-US" altLang="zh-HK" dirty="0">
                <a:solidFill>
                  <a:srgbClr val="0070C0"/>
                </a:solidFill>
                <a:latin typeface="Century Gothic" pitchFamily="34" charset="0"/>
                <a:ea typeface="華康儷中黑" panose="020B0509000000000000" pitchFamily="49" charset="-120"/>
              </a:rPr>
              <a:t>#TLS21DAYS</a:t>
            </a:r>
          </a:p>
          <a:p>
            <a:pPr algn="ctr" defTabSz="342722"/>
            <a:r>
              <a:rPr lang="en-US" altLang="zh-HK" dirty="0">
                <a:solidFill>
                  <a:srgbClr val="0070C0"/>
                </a:solidFill>
                <a:latin typeface="Century Gothic" pitchFamily="34" charset="0"/>
                <a:ea typeface="華康儷中黑" panose="020B0509000000000000" pitchFamily="49" charset="-120"/>
              </a:rPr>
              <a:t>#FINDYOURFIT</a:t>
            </a:r>
          </a:p>
        </p:txBody>
      </p:sp>
    </p:spTree>
    <p:extLst>
      <p:ext uri="{BB962C8B-B14F-4D97-AF65-F5344CB8AC3E}">
        <p14:creationId xmlns:p14="http://schemas.microsoft.com/office/powerpoint/2010/main" val="238153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vonnel\Downloads\iStock-480859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40"/>
            <a:ext cx="9144000" cy="30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tls weight lo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41" y="1707654"/>
            <a:ext cx="5166870" cy="1737360"/>
          </a:xfrm>
          <a:prstGeom prst="rect">
            <a:avLst/>
          </a:prstGeom>
          <a:noFill/>
          <a:effectLst>
            <a:glow rad="101600">
              <a:schemeClr val="accent3">
                <a:lumMod val="20000"/>
                <a:lumOff val="80000"/>
                <a:alpha val="6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685800" y="4293418"/>
            <a:ext cx="7772400" cy="640556"/>
          </a:xfrm>
          <a:prstGeom prst="rect">
            <a:avLst/>
          </a:prstGeom>
        </p:spPr>
        <p:txBody>
          <a:bodyPr lIns="91370" tIns="45685" rIns="91370" bIns="45685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 sz="2800" dirty="0">
                <a:solidFill>
                  <a:srgbClr val="FFFFFF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減重不是魔術，是有科學根據的！</a:t>
            </a:r>
          </a:p>
        </p:txBody>
      </p:sp>
    </p:spTree>
    <p:extLst>
      <p:ext uri="{BB962C8B-B14F-4D97-AF65-F5344CB8AC3E}">
        <p14:creationId xmlns:p14="http://schemas.microsoft.com/office/powerpoint/2010/main" val="228485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19050"/>
            <a:ext cx="9144000" cy="1219200"/>
          </a:xfrm>
          <a:prstGeom prst="rect">
            <a:avLst/>
          </a:prstGeom>
          <a:solidFill>
            <a:srgbClr val="0099CC">
              <a:alpha val="7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815"/>
            <a:endParaRPr lang="en-US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3528" y="202332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zh-HK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TLS</a:t>
            </a:r>
            <a:r>
              <a:rPr lang="en-US" altLang="zh-HK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®</a:t>
            </a:r>
            <a:r>
              <a:rPr lang="zh-HK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培訓及教育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29" y="1550197"/>
            <a:ext cx="4419601" cy="2545556"/>
          </a:xfrm>
        </p:spPr>
        <p:txBody>
          <a:bodyPr/>
          <a:lstStyle/>
          <a:p>
            <a:r>
              <a:rPr lang="en-US" altLang="zh-HK" dirty="0">
                <a:solidFill>
                  <a:srgbClr val="000000"/>
                </a:solidFill>
                <a:ea typeface="華康儷中黑" panose="020B0509000000000000" pitchFamily="49" charset="-120"/>
              </a:rPr>
              <a:t>hk.tlsslim.com/yourURL</a:t>
            </a:r>
          </a:p>
          <a:p>
            <a:r>
              <a:rPr lang="en-US" altLang="zh-HK" dirty="0">
                <a:solidFill>
                  <a:srgbClr val="000000"/>
                </a:solidFill>
                <a:ea typeface="華康儷中黑" panose="020B0509000000000000" pitchFamily="49" charset="-120"/>
              </a:rPr>
              <a:t>TLS</a:t>
            </a:r>
            <a:r>
              <a:rPr lang="zh-HK" altLang="en-US" dirty="0">
                <a:solidFill>
                  <a:srgbClr val="000000"/>
                </a:solidFill>
                <a:ea typeface="華康儷中黑" panose="020B0509000000000000" pitchFamily="49" charset="-120"/>
              </a:rPr>
              <a:t>錄音</a:t>
            </a:r>
          </a:p>
          <a:p>
            <a:r>
              <a:rPr lang="en-US" altLang="zh-HK" dirty="0" smtClean="0">
                <a:solidFill>
                  <a:srgbClr val="000000"/>
                </a:solidFill>
                <a:ea typeface="華康儷中黑" panose="020B0509000000000000" pitchFamily="49" charset="-120"/>
              </a:rPr>
              <a:t>TLS101</a:t>
            </a:r>
            <a:r>
              <a:rPr lang="zh-HK" altLang="en-US" dirty="0">
                <a:solidFill>
                  <a:srgbClr val="000000"/>
                </a:solidFill>
                <a:ea typeface="華康儷中黑" panose="020B0509000000000000" pitchFamily="49" charset="-120"/>
              </a:rPr>
              <a:t>訓練</a:t>
            </a:r>
            <a:endParaRPr lang="en-US" altLang="zh-HK" dirty="0">
              <a:solidFill>
                <a:srgbClr val="000000"/>
              </a:solidFill>
              <a:ea typeface="華康儷中黑" panose="020B0509000000000000" pitchFamily="49" charset="-120"/>
            </a:endParaRPr>
          </a:p>
          <a:p>
            <a:r>
              <a:rPr lang="en-US" altLang="zh-HK" dirty="0">
                <a:solidFill>
                  <a:srgbClr val="000000"/>
                </a:solidFill>
                <a:ea typeface="華康儷中黑" panose="020B0509000000000000" pitchFamily="49" charset="-120"/>
              </a:rPr>
              <a:t>TLS201</a:t>
            </a:r>
            <a:r>
              <a:rPr lang="zh-HK" altLang="en-US" dirty="0">
                <a:solidFill>
                  <a:srgbClr val="000000"/>
                </a:solidFill>
                <a:ea typeface="華康儷中黑" panose="020B0509000000000000" pitchFamily="49" charset="-120"/>
              </a:rPr>
              <a:t>訓練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5292080" y="1563643"/>
            <a:ext cx="4038600" cy="2545556"/>
          </a:xfrm>
        </p:spPr>
        <p:txBody>
          <a:bodyPr/>
          <a:lstStyle/>
          <a:p>
            <a:r>
              <a:rPr lang="zh-HK" altLang="en-US" dirty="0">
                <a:solidFill>
                  <a:srgbClr val="000000"/>
                </a:solidFill>
                <a:ea typeface="華康儷中黑" panose="020B0509000000000000" pitchFamily="49" charset="-120"/>
              </a:rPr>
              <a:t>下載</a:t>
            </a:r>
            <a:r>
              <a:rPr lang="en-US" altLang="zh-HK" dirty="0">
                <a:solidFill>
                  <a:srgbClr val="000000"/>
                </a:solidFill>
                <a:ea typeface="華康儷中黑" panose="020B0509000000000000" pitchFamily="49" charset="-120"/>
              </a:rPr>
              <a:t>TLS</a:t>
            </a:r>
            <a:r>
              <a:rPr lang="zh-HK" altLang="en-US" dirty="0">
                <a:solidFill>
                  <a:srgbClr val="000000"/>
                </a:solidFill>
                <a:ea typeface="華康儷中黑" panose="020B0509000000000000" pitchFamily="49" charset="-120"/>
              </a:rPr>
              <a:t>教練</a:t>
            </a:r>
            <a:r>
              <a:rPr lang="zh-TW" altLang="en-US" dirty="0">
                <a:solidFill>
                  <a:srgbClr val="000000"/>
                </a:solidFill>
                <a:ea typeface="華康儷中黑" panose="020B0509000000000000" pitchFamily="49" charset="-120"/>
              </a:rPr>
              <a:t>指南</a:t>
            </a:r>
            <a:endParaRPr lang="zh-HK" altLang="en-US" dirty="0">
              <a:solidFill>
                <a:srgbClr val="000000"/>
              </a:solidFill>
              <a:ea typeface="華康儷中黑" panose="020B0509000000000000" pitchFamily="49" charset="-120"/>
            </a:endParaRPr>
          </a:p>
          <a:p>
            <a:r>
              <a:rPr lang="zh-HK" altLang="en-US" dirty="0">
                <a:solidFill>
                  <a:srgbClr val="000000"/>
                </a:solidFill>
                <a:ea typeface="華康儷中黑" panose="020B0509000000000000" pitchFamily="49" charset="-120"/>
              </a:rPr>
              <a:t>下載</a:t>
            </a:r>
            <a:r>
              <a:rPr lang="en-US" altLang="zh-HK" dirty="0">
                <a:solidFill>
                  <a:srgbClr val="000000"/>
                </a:solidFill>
                <a:ea typeface="華康儷中黑" panose="020B0509000000000000" pitchFamily="49" charset="-120"/>
              </a:rPr>
              <a:t>TLS</a:t>
            </a:r>
            <a:r>
              <a:rPr lang="zh-HK" altLang="en-US" dirty="0">
                <a:solidFill>
                  <a:srgbClr val="000000"/>
                </a:solidFill>
                <a:ea typeface="華康儷中黑" panose="020B0509000000000000" pitchFamily="49" charset="-120"/>
              </a:rPr>
              <a:t>事業</a:t>
            </a:r>
            <a:r>
              <a:rPr lang="zh-TW" altLang="en-US" dirty="0">
                <a:solidFill>
                  <a:srgbClr val="000000"/>
                </a:solidFill>
                <a:ea typeface="華康儷中黑" panose="020B0509000000000000" pitchFamily="49" charset="-120"/>
              </a:rPr>
              <a:t>指南</a:t>
            </a:r>
            <a:endParaRPr lang="zh-HK" altLang="en-US" dirty="0">
              <a:solidFill>
                <a:srgbClr val="000000"/>
              </a:solidFill>
              <a:ea typeface="華康儷中黑" panose="020B0509000000000000" pitchFamily="49" charset="-120"/>
            </a:endParaRPr>
          </a:p>
        </p:txBody>
      </p:sp>
      <p:pic>
        <p:nvPicPr>
          <p:cNvPr id="8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553" y="4047605"/>
            <a:ext cx="228886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23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F4E9EE-DAFB-DB41-A831-126A0EBB6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66" y="1707654"/>
            <a:ext cx="6768751" cy="990600"/>
          </a:xfrm>
        </p:spPr>
        <p:txBody>
          <a:bodyPr>
            <a:noAutofit/>
          </a:bodyPr>
          <a:lstStyle/>
          <a:p>
            <a:r>
              <a:rPr lang="en-US" altLang="zh-TW" sz="4000" b="1" dirty="0">
                <a:solidFill>
                  <a:srgbClr val="236292"/>
                </a:solidFill>
                <a:latin typeface="Century Gothic" pitchFamily="34" charset="0"/>
                <a:ea typeface="華康儷中黑" panose="020B0509000000000000" pitchFamily="49" charset="-120"/>
              </a:rPr>
              <a:t>2) </a:t>
            </a:r>
            <a:r>
              <a:rPr lang="zh-TW" altLang="en-US" sz="4000" b="1" dirty="0">
                <a:solidFill>
                  <a:srgbClr val="236292"/>
                </a:solidFill>
                <a:latin typeface="Century Gothic" pitchFamily="34" charset="0"/>
                <a:ea typeface="華康儷中黑" panose="020B0509000000000000" pitchFamily="49" charset="-120"/>
              </a:rPr>
              <a:t>顧客／超連鎖™店主成為</a:t>
            </a:r>
            <a:r>
              <a:rPr lang="en-US" altLang="zh-TW" sz="4000" b="1" dirty="0">
                <a:solidFill>
                  <a:srgbClr val="236292"/>
                </a:solidFill>
                <a:latin typeface="Century Gothic" pitchFamily="34" charset="0"/>
                <a:ea typeface="華康儷中黑" panose="020B0509000000000000" pitchFamily="49" charset="-120"/>
              </a:rPr>
              <a:t>Go Now</a:t>
            </a:r>
            <a:r>
              <a:rPr lang="zh-TW" altLang="en-US" sz="4000" b="1" dirty="0">
                <a:solidFill>
                  <a:srgbClr val="236292"/>
                </a:solidFill>
                <a:latin typeface="Century Gothic" pitchFamily="34" charset="0"/>
                <a:ea typeface="華康儷中黑" panose="020B0509000000000000" pitchFamily="49" charset="-120"/>
              </a:rPr>
              <a:t> 夥伴</a:t>
            </a:r>
            <a:r>
              <a:rPr lang="en-US" altLang="zh-TW" sz="4000" b="1" dirty="0">
                <a:solidFill>
                  <a:srgbClr val="236292"/>
                </a:solidFill>
                <a:latin typeface="Century Gothic" pitchFamily="34" charset="0"/>
                <a:ea typeface="華康儷中黑" panose="020B0509000000000000" pitchFamily="49" charset="-120"/>
              </a:rPr>
              <a:t> </a:t>
            </a:r>
            <a:endParaRPr lang="zh-HK" altLang="en-US" sz="4000" b="1" dirty="0">
              <a:solidFill>
                <a:srgbClr val="236292"/>
              </a:solidFill>
              <a:latin typeface="Century Gothic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663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8" descr="https://savingmoney.thefuntimesguide.com/files/how-to-save-money-for-a-house-money-onl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42110"/>
            <a:ext cx="2209800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yvonnel\Downloads\iStock-868962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65838"/>
            <a:ext cx="2206752" cy="14721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Related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9653" y="1642978"/>
            <a:ext cx="1849777" cy="151790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yvonnel\Downloads\iStock-6446792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11" y="1642978"/>
            <a:ext cx="2203704" cy="151790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929" y="1613435"/>
            <a:ext cx="1280160" cy="128016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9248" y="3138022"/>
            <a:ext cx="2279904" cy="426720"/>
            <a:chOff x="79248" y="3440430"/>
            <a:chExt cx="2279904" cy="426720"/>
          </a:xfrm>
        </p:grpSpPr>
        <p:sp>
          <p:nvSpPr>
            <p:cNvPr id="3" name="Rectangle 2"/>
            <p:cNvSpPr/>
            <p:nvPr/>
          </p:nvSpPr>
          <p:spPr>
            <a:xfrm>
              <a:off x="152400" y="3440430"/>
              <a:ext cx="2206752" cy="42672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15"/>
              <a:r>
                <a:rPr lang="zh-HK" altLang="en-US" dirty="0">
                  <a:solidFill>
                    <a:srgbClr val="FFFFFF"/>
                  </a:solidFill>
                  <a:ea typeface="華康儷中黑" panose="020B0509000000000000" pitchFamily="49" charset="-120"/>
                </a:rPr>
                <a:t>零售</a:t>
              </a:r>
            </a:p>
          </p:txBody>
        </p:sp>
        <p:pic>
          <p:nvPicPr>
            <p:cNvPr id="11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248" y="3440430"/>
              <a:ext cx="2155005" cy="25957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2362200" y="3138022"/>
            <a:ext cx="2279904" cy="426720"/>
            <a:chOff x="79248" y="3440430"/>
            <a:chExt cx="2279904" cy="426720"/>
          </a:xfrm>
        </p:grpSpPr>
        <p:sp>
          <p:nvSpPr>
            <p:cNvPr id="15" name="Rectangle 14"/>
            <p:cNvSpPr/>
            <p:nvPr/>
          </p:nvSpPr>
          <p:spPr>
            <a:xfrm>
              <a:off x="152400" y="3440430"/>
              <a:ext cx="2206752" cy="42672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15"/>
              <a:r>
                <a:rPr lang="zh-HK" altLang="en-US" dirty="0">
                  <a:solidFill>
                    <a:srgbClr val="FFFFFF"/>
                  </a:solidFill>
                  <a:ea typeface="華康儷中黑" panose="020B0509000000000000" pitchFamily="49" charset="-120"/>
                </a:rPr>
                <a:t>推薦</a:t>
              </a:r>
            </a:p>
          </p:txBody>
        </p:sp>
        <p:pic>
          <p:nvPicPr>
            <p:cNvPr id="1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248" y="3440430"/>
              <a:ext cx="2155005" cy="25957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4718304" y="3150870"/>
            <a:ext cx="1911096" cy="426720"/>
            <a:chOff x="79248" y="3440430"/>
            <a:chExt cx="2279904" cy="426720"/>
          </a:xfrm>
        </p:grpSpPr>
        <p:sp>
          <p:nvSpPr>
            <p:cNvPr id="18" name="Rectangle 17"/>
            <p:cNvSpPr/>
            <p:nvPr/>
          </p:nvSpPr>
          <p:spPr>
            <a:xfrm>
              <a:off x="152400" y="3440430"/>
              <a:ext cx="2206752" cy="42672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15"/>
              <a:r>
                <a:rPr lang="zh-HK" altLang="en-US" dirty="0">
                  <a:solidFill>
                    <a:srgbClr val="FFFFFF"/>
                  </a:solidFill>
                  <a:ea typeface="華康儷中黑" panose="020B0509000000000000" pitchFamily="49" charset="-120"/>
                </a:rPr>
                <a:t>教育</a:t>
              </a:r>
            </a:p>
          </p:txBody>
        </p:sp>
        <p:pic>
          <p:nvPicPr>
            <p:cNvPr id="19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248" y="3440430"/>
              <a:ext cx="2155005" cy="25957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6635496" y="3138022"/>
            <a:ext cx="2279904" cy="426720"/>
            <a:chOff x="79248" y="3440430"/>
            <a:chExt cx="2279904" cy="426720"/>
          </a:xfrm>
        </p:grpSpPr>
        <p:sp>
          <p:nvSpPr>
            <p:cNvPr id="21" name="Rectangle 20"/>
            <p:cNvSpPr/>
            <p:nvPr/>
          </p:nvSpPr>
          <p:spPr>
            <a:xfrm>
              <a:off x="152400" y="3440430"/>
              <a:ext cx="2206752" cy="42672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815"/>
              <a:r>
                <a:rPr lang="zh-HK" altLang="en-US" dirty="0">
                  <a:solidFill>
                    <a:srgbClr val="FFFFFF"/>
                  </a:solidFill>
                  <a:ea typeface="華康儷中黑" panose="020B0509000000000000" pitchFamily="49" charset="-120"/>
                </a:rPr>
                <a:t>購物年金</a:t>
              </a:r>
            </a:p>
          </p:txBody>
        </p:sp>
        <p:pic>
          <p:nvPicPr>
            <p:cNvPr id="22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248" y="3440430"/>
              <a:ext cx="2155005" cy="25957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angle 22"/>
          <p:cNvSpPr/>
          <p:nvPr/>
        </p:nvSpPr>
        <p:spPr>
          <a:xfrm>
            <a:off x="0" y="-19050"/>
            <a:ext cx="9144000" cy="1219200"/>
          </a:xfrm>
          <a:prstGeom prst="rect">
            <a:avLst/>
          </a:prstGeom>
          <a:solidFill>
            <a:srgbClr val="0099CC">
              <a:alpha val="7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 defTabSz="913815"/>
            <a:endParaRPr lang="en-US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0" y="195486"/>
            <a:ext cx="9144000" cy="857250"/>
          </a:xfrm>
          <a:prstGeom prst="rect">
            <a:avLst/>
          </a:prstGeom>
        </p:spPr>
        <p:txBody>
          <a:bodyPr lIns="91402" tIns="45701" rIns="91402" bIns="45701">
            <a:noAutofit/>
          </a:bodyPr>
          <a:lstStyle>
            <a:lvl1pPr algn="ctr" defTabSz="91424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zh-HK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利用</a:t>
            </a:r>
            <a:r>
              <a:rPr lang="en-US" altLang="zh-HK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TLS</a:t>
            </a:r>
            <a:r>
              <a:rPr lang="en-US" altLang="zh-HK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®</a:t>
            </a:r>
            <a:r>
              <a:rPr lang="zh-HK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建立事業</a:t>
            </a:r>
          </a:p>
        </p:txBody>
      </p:sp>
      <p:pic>
        <p:nvPicPr>
          <p:cNvPr id="25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73" y="4593783"/>
            <a:ext cx="1430538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3982335"/>
            <a:ext cx="9144000" cy="461665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algn="ctr" defTabSz="913815"/>
            <a:r>
              <a:rPr lang="zh-HK" altLang="en-US" sz="2400" b="1" i="1" dirty="0">
                <a:solidFill>
                  <a:srgbClr val="000000"/>
                </a:solidFill>
                <a:ea typeface="華康儷中黑" panose="020B0509000000000000" pitchFamily="49" charset="-120"/>
              </a:rPr>
              <a:t>你需要做的就是賺取永續收入！</a:t>
            </a:r>
          </a:p>
        </p:txBody>
      </p:sp>
    </p:spTree>
    <p:extLst>
      <p:ext uri="{BB962C8B-B14F-4D97-AF65-F5344CB8AC3E}">
        <p14:creationId xmlns:p14="http://schemas.microsoft.com/office/powerpoint/2010/main" val="276008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vonnel\Downloads\iStock-480859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7240"/>
            <a:ext cx="9144000" cy="30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tls weight lo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41" y="1463926"/>
            <a:ext cx="5166870" cy="1737360"/>
          </a:xfrm>
          <a:prstGeom prst="rect">
            <a:avLst/>
          </a:prstGeom>
          <a:noFill/>
          <a:effectLst>
            <a:glow rad="101600">
              <a:schemeClr val="accent3">
                <a:lumMod val="20000"/>
                <a:lumOff val="80000"/>
                <a:alpha val="6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685800" y="4293418"/>
            <a:ext cx="7772400" cy="640556"/>
          </a:xfrm>
          <a:prstGeom prst="rect">
            <a:avLst/>
          </a:prstGeom>
        </p:spPr>
        <p:txBody>
          <a:bodyPr lIns="91388" tIns="45694" rIns="91388" bIns="45694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 sz="2800" dirty="0">
                <a:solidFill>
                  <a:srgbClr val="FFFFFF"/>
                </a:solidFill>
                <a:ea typeface="華康儷中黑" panose="020B0509000000000000" pitchFamily="49" charset="-120"/>
              </a:rPr>
              <a:t>減重不是魔術，是有科學根據的！</a:t>
            </a:r>
          </a:p>
        </p:txBody>
      </p:sp>
    </p:spTree>
    <p:extLst>
      <p:ext uri="{BB962C8B-B14F-4D97-AF65-F5344CB8AC3E}">
        <p14:creationId xmlns:p14="http://schemas.microsoft.com/office/powerpoint/2010/main" val="225976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857250"/>
          </a:xfrm>
        </p:spPr>
        <p:txBody>
          <a:bodyPr>
            <a:normAutofit/>
          </a:bodyPr>
          <a:lstStyle/>
          <a:p>
            <a:r>
              <a:rPr lang="zh-HK" altLang="en-US" dirty="0">
                <a:solidFill>
                  <a:srgbClr val="000000"/>
                </a:solidFill>
                <a:latin typeface="+mn-lt"/>
                <a:ea typeface="華康儷中黑" panose="020B0509000000000000" pitchFamily="49" charset="-120"/>
              </a:rPr>
              <a:t>體重管理</a:t>
            </a:r>
            <a:r>
              <a:rPr lang="zh-HK" altLang="en-US" dirty="0">
                <a:solidFill>
                  <a:srgbClr val="E46C0A"/>
                </a:solidFill>
                <a:latin typeface="+mn-lt"/>
                <a:ea typeface="華康儷中黑" panose="020B0509000000000000" pitchFamily="49" charset="-120"/>
              </a:rPr>
              <a:t>機會</a:t>
            </a:r>
            <a:r>
              <a:rPr lang="zh-TW" altLang="en-US" dirty="0">
                <a:solidFill>
                  <a:srgbClr val="E46C0A"/>
                </a:solidFill>
                <a:latin typeface="+mn-lt"/>
                <a:ea typeface="華康儷中黑" panose="020B0509000000000000" pitchFamily="49" charset="-120"/>
              </a:rPr>
              <a:t>及市場</a:t>
            </a:r>
            <a:endParaRPr lang="zh-HK" altLang="en-US" dirty="0">
              <a:solidFill>
                <a:srgbClr val="E46C0A"/>
              </a:solidFill>
              <a:latin typeface="+mn-lt"/>
              <a:ea typeface="華康儷中黑" panose="020B0509000000000000" pitchFamily="49" charset="-12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551" y="987585"/>
            <a:ext cx="6750809" cy="378821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altLang="zh-HK" sz="2400" dirty="0">
                <a:solidFill>
                  <a:srgbClr val="F79646"/>
                </a:solidFill>
                <a:ea typeface="華康儷中黑" panose="020B0509000000000000" pitchFamily="49" charset="-120"/>
              </a:rPr>
              <a:t>38.8%</a:t>
            </a:r>
            <a:r>
              <a:rPr lang="zh-HK" altLang="en-US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年齡介乎</a:t>
            </a:r>
            <a:r>
              <a:rPr lang="en-US" altLang="zh-HK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18</a:t>
            </a:r>
            <a:r>
              <a:rPr lang="zh-HK" altLang="en-US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－</a:t>
            </a:r>
            <a:r>
              <a:rPr lang="en-US" altLang="zh-HK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64</a:t>
            </a:r>
            <a:r>
              <a:rPr lang="zh-HK" altLang="en-US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歲的香港人，體</a:t>
            </a:r>
            <a:r>
              <a:rPr lang="zh-TW" altLang="en-US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重身高</a:t>
            </a:r>
            <a:r>
              <a:rPr lang="zh-HK" altLang="en-US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指</a:t>
            </a:r>
            <a:r>
              <a:rPr lang="zh-TW" altLang="en-US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標</a:t>
            </a:r>
            <a:r>
              <a:rPr lang="zh-HK" altLang="en-US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（</a:t>
            </a:r>
            <a:r>
              <a:rPr lang="en-US" altLang="zh-HK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BMI</a:t>
            </a:r>
            <a:r>
              <a:rPr lang="zh-HK" altLang="en-US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）</a:t>
            </a:r>
            <a:r>
              <a:rPr lang="zh-TW" altLang="en-US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超</a:t>
            </a:r>
            <a:r>
              <a:rPr lang="zh-HK" altLang="en-US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過</a:t>
            </a:r>
            <a:r>
              <a:rPr lang="en-US" altLang="zh-HK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23</a:t>
            </a:r>
            <a:r>
              <a:rPr lang="zh-HK" altLang="en-US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，當中包括</a:t>
            </a:r>
            <a:r>
              <a:rPr lang="en-US" altLang="zh-HK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20.7%</a:t>
            </a:r>
            <a:r>
              <a:rPr lang="zh-TW" altLang="en-US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的人士屬於肥胖</a:t>
            </a:r>
            <a:endParaRPr lang="en-US" altLang="zh-TW" sz="2400" dirty="0">
              <a:solidFill>
                <a:srgbClr val="000000"/>
              </a:solidFill>
              <a:ea typeface="華康儷中黑" panose="020B0509000000000000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男性</a:t>
            </a:r>
            <a:r>
              <a:rPr lang="zh-TW" altLang="en-US" sz="2400" dirty="0">
                <a:solidFill>
                  <a:schemeClr val="accent6"/>
                </a:solidFill>
                <a:ea typeface="華康儷中黑" panose="020B0509000000000000" pitchFamily="49" charset="-120"/>
              </a:rPr>
              <a:t>（</a:t>
            </a:r>
            <a:r>
              <a:rPr lang="en-US" altLang="zh-TW" sz="2400" dirty="0">
                <a:solidFill>
                  <a:schemeClr val="accent6"/>
                </a:solidFill>
                <a:ea typeface="華康儷中黑" panose="020B0509000000000000" pitchFamily="49" charset="-120"/>
              </a:rPr>
              <a:t>48.2%</a:t>
            </a:r>
            <a:r>
              <a:rPr lang="zh-TW" altLang="en-US" sz="2400" dirty="0">
                <a:solidFill>
                  <a:schemeClr val="accent6"/>
                </a:solidFill>
                <a:ea typeface="華康儷中黑" panose="020B0509000000000000" pitchFamily="49" charset="-120"/>
              </a:rPr>
              <a:t>）</a:t>
            </a:r>
            <a:r>
              <a:rPr lang="zh-TW" altLang="en-US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比女性</a:t>
            </a:r>
            <a:r>
              <a:rPr lang="zh-TW" altLang="en-US" sz="2400" dirty="0">
                <a:solidFill>
                  <a:schemeClr val="accent6"/>
                </a:solidFill>
                <a:ea typeface="華康儷中黑" panose="020B0509000000000000" pitchFamily="49" charset="-120"/>
              </a:rPr>
              <a:t>（</a:t>
            </a:r>
            <a:r>
              <a:rPr lang="en-US" altLang="zh-TW" sz="2400" dirty="0">
                <a:solidFill>
                  <a:schemeClr val="accent6"/>
                </a:solidFill>
                <a:ea typeface="華康儷中黑" panose="020B0509000000000000" pitchFamily="49" charset="-120"/>
              </a:rPr>
              <a:t>30.5%</a:t>
            </a:r>
            <a:r>
              <a:rPr lang="zh-TW" altLang="en-US" sz="2400" dirty="0">
                <a:solidFill>
                  <a:schemeClr val="accent6"/>
                </a:solidFill>
                <a:ea typeface="華康儷中黑" panose="020B0509000000000000" pitchFamily="49" charset="-120"/>
              </a:rPr>
              <a:t>）</a:t>
            </a:r>
            <a:r>
              <a:rPr lang="zh-TW" altLang="en-US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較多屬超重或肥胖。</a:t>
            </a:r>
            <a:r>
              <a:rPr lang="en-US" altLang="zh-TW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55</a:t>
            </a:r>
            <a:r>
              <a:rPr lang="zh-TW" altLang="en-US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－</a:t>
            </a:r>
            <a:r>
              <a:rPr lang="en-US" altLang="zh-TW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64</a:t>
            </a:r>
            <a:r>
              <a:rPr lang="zh-TW" altLang="en-US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歲年齡組別的人士有最高的超重或肥胖比率</a:t>
            </a:r>
            <a:r>
              <a:rPr lang="zh-TW" altLang="en-US" sz="2400" dirty="0">
                <a:solidFill>
                  <a:schemeClr val="accent6"/>
                </a:solidFill>
                <a:ea typeface="華康儷中黑" panose="020B0509000000000000" pitchFamily="49" charset="-120"/>
              </a:rPr>
              <a:t>（</a:t>
            </a:r>
            <a:r>
              <a:rPr lang="en-US" altLang="zh-TW" sz="2400" dirty="0">
                <a:solidFill>
                  <a:schemeClr val="accent6"/>
                </a:solidFill>
                <a:ea typeface="華康儷中黑" panose="020B0509000000000000" pitchFamily="49" charset="-120"/>
              </a:rPr>
              <a:t>49.4%</a:t>
            </a:r>
            <a:r>
              <a:rPr lang="zh-TW" altLang="en-US" sz="2400" dirty="0">
                <a:solidFill>
                  <a:schemeClr val="accent6"/>
                </a:solidFill>
                <a:ea typeface="華康儷中黑" panose="020B0509000000000000" pitchFamily="49" charset="-120"/>
              </a:rPr>
              <a:t>）</a:t>
            </a:r>
            <a:r>
              <a:rPr lang="en-US" altLang="zh-TW" sz="2400" dirty="0">
                <a:ea typeface="華康儷中黑" panose="020B0509000000000000" pitchFamily="49" charset="-120"/>
              </a:rPr>
              <a:t>*</a:t>
            </a:r>
          </a:p>
          <a:p>
            <a:pPr>
              <a:spcBef>
                <a:spcPts val="0"/>
              </a:spcBef>
            </a:pPr>
            <a:r>
              <a:rPr lang="zh-HK" altLang="en-US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缺</a:t>
            </a:r>
            <a:r>
              <a:rPr lang="zh-TW" altLang="en-US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少支援</a:t>
            </a:r>
            <a:r>
              <a:rPr lang="zh-HK" altLang="en-US" sz="2400" dirty="0">
                <a:solidFill>
                  <a:srgbClr val="000000"/>
                </a:solidFill>
                <a:ea typeface="華康儷中黑" panose="020B0509000000000000" pitchFamily="49" charset="-120"/>
              </a:rPr>
              <a:t>服務的減重巿場</a:t>
            </a:r>
          </a:p>
          <a:p>
            <a:pPr lvl="1">
              <a:spcBef>
                <a:spcPts val="0"/>
              </a:spcBef>
            </a:pPr>
            <a:r>
              <a:rPr lang="zh-HK" altLang="en-US" sz="2200" dirty="0">
                <a:solidFill>
                  <a:schemeClr val="accent6"/>
                </a:solidFill>
                <a:ea typeface="華康儷中黑" panose="020B0509000000000000" pitchFamily="49" charset="-120"/>
              </a:rPr>
              <a:t>成年男士</a:t>
            </a:r>
          </a:p>
          <a:p>
            <a:pPr lvl="1">
              <a:spcBef>
                <a:spcPts val="0"/>
              </a:spcBef>
            </a:pPr>
            <a:r>
              <a:rPr lang="zh-HK" altLang="en-US" sz="2200" dirty="0">
                <a:solidFill>
                  <a:schemeClr val="accent6"/>
                </a:solidFill>
                <a:ea typeface="華康儷中黑" panose="020B0509000000000000" pitchFamily="49" charset="-120"/>
              </a:rPr>
              <a:t>青少年</a:t>
            </a:r>
          </a:p>
          <a:p>
            <a:pPr lvl="1">
              <a:spcBef>
                <a:spcPts val="0"/>
              </a:spcBef>
            </a:pPr>
            <a:r>
              <a:rPr lang="zh-HK" altLang="en-US" sz="2200" dirty="0">
                <a:solidFill>
                  <a:schemeClr val="accent6"/>
                </a:solidFill>
                <a:ea typeface="華康儷中黑" panose="020B0509000000000000" pitchFamily="49" charset="-120"/>
              </a:rPr>
              <a:t>代謝症候群</a:t>
            </a:r>
          </a:p>
          <a:p>
            <a:pPr lvl="1">
              <a:spcBef>
                <a:spcPts val="0"/>
              </a:spcBef>
            </a:pPr>
            <a:r>
              <a:rPr lang="zh-HK" altLang="en-US" sz="2200" dirty="0">
                <a:solidFill>
                  <a:schemeClr val="accent6"/>
                </a:solidFill>
                <a:ea typeface="華康儷中黑" panose="020B0509000000000000" pitchFamily="49" charset="-120"/>
              </a:rPr>
              <a:t>地盤工人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4833" y="4587974"/>
            <a:ext cx="4793673" cy="473190"/>
          </a:xfrm>
          <a:prstGeom prst="rect">
            <a:avLst/>
          </a:prstGeom>
          <a:noFill/>
        </p:spPr>
        <p:txBody>
          <a:bodyPr wrap="square" lIns="91370" tIns="45685" rIns="91370" bIns="45685" rtlCol="0">
            <a:spAutoFit/>
          </a:bodyPr>
          <a:lstStyle/>
          <a:p>
            <a:pPr algn="r" defTabSz="913613"/>
            <a:endParaRPr lang="en-US" sz="800" dirty="0">
              <a:solidFill>
                <a:prstClr val="black"/>
              </a:solidFill>
              <a:latin typeface="Century Gothic" pitchFamily="34" charset="0"/>
              <a:ea typeface="華康儷中黑" panose="020B0509000000000000" pitchFamily="49" charset="-120"/>
            </a:endParaRPr>
          </a:p>
          <a:p>
            <a:pPr algn="r" defTabSz="913613"/>
            <a:r>
              <a:rPr lang="zh-HK" altLang="en-US" sz="800" dirty="0">
                <a:solidFill>
                  <a:srgbClr val="000000"/>
                </a:solidFill>
                <a:latin typeface="Century Gothic" pitchFamily="34" charset="0"/>
                <a:ea typeface="華康儷中黑" panose="020B0509000000000000" pitchFamily="49" charset="-120"/>
              </a:rPr>
              <a:t>*衞生防護中心 衞生署 </a:t>
            </a:r>
            <a:endParaRPr lang="en-US" altLang="zh-HK" sz="800" dirty="0">
              <a:solidFill>
                <a:srgbClr val="000000"/>
              </a:solidFill>
              <a:latin typeface="Century Gothic" pitchFamily="34" charset="0"/>
              <a:ea typeface="華康儷中黑" panose="020B0509000000000000" pitchFamily="49" charset="-120"/>
            </a:endParaRPr>
          </a:p>
          <a:p>
            <a:pPr algn="r" defTabSz="913613"/>
            <a:r>
              <a:rPr lang="en-US" altLang="zh-HK" sz="800" dirty="0">
                <a:solidFill>
                  <a:srgbClr val="000000"/>
                </a:solidFill>
                <a:latin typeface="Century Gothic" pitchFamily="34" charset="0"/>
                <a:ea typeface="華康儷中黑" panose="020B0509000000000000" pitchFamily="49" charset="-120"/>
              </a:rPr>
              <a:t>https://www.chp.gov.hk/tc/healthtopics/content/25/8802.html</a:t>
            </a:r>
          </a:p>
        </p:txBody>
      </p:sp>
      <p:pic>
        <p:nvPicPr>
          <p:cNvPr id="6146" name="Picture 2" descr="C:\Users\yvonnel\Downloads\iStock-5822581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332" y="1099566"/>
            <a:ext cx="2206752" cy="147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yvonnel\Downloads\iStock-5860606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95550"/>
            <a:ext cx="2206752" cy="147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25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yvonnel\Downloads\iStock-6754588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73" y="0"/>
            <a:ext cx="7712256" cy="51435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24150"/>
            <a:ext cx="8229600" cy="857250"/>
          </a:xfrm>
          <a:prstGeom prst="rect">
            <a:avLst/>
          </a:prstGeom>
        </p:spPr>
        <p:txBody>
          <a:bodyPr lIns="91370" tIns="45685" rIns="91370" bIns="45685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 sz="4000" dirty="0">
                <a:solidFill>
                  <a:srgbClr val="FFFFFF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健康即是生活模式</a:t>
            </a:r>
            <a:r>
              <a:rPr lang="en-US" altLang="zh-HK" sz="4000" dirty="0">
                <a:solidFill>
                  <a:srgbClr val="FFFFFF"/>
                </a:solidFill>
                <a:effectLst>
                  <a:glow rad="139700">
                    <a:srgbClr val="4F81BD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2122755" y="3486201"/>
            <a:ext cx="5041573" cy="830983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algn="ctr" defTabSz="913613"/>
            <a:r>
              <a:rPr lang="zh-HK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儷中黑" panose="020B0509000000000000" pitchFamily="49" charset="-120"/>
              </a:rPr>
              <a:t>事實證明，使用非藥物模式療法能預防並改善與肥胖相關的慢性疾病*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88716" y="4804049"/>
            <a:ext cx="4542797" cy="265441"/>
          </a:xfrm>
          <a:prstGeom prst="rect">
            <a:avLst/>
          </a:prstGeom>
          <a:noFill/>
        </p:spPr>
        <p:txBody>
          <a:bodyPr wrap="none" lIns="91370" tIns="45685" rIns="91370" bIns="45685" rtlCol="0">
            <a:spAutoFit/>
          </a:bodyPr>
          <a:lstStyle/>
          <a:p>
            <a:pPr algn="r" defTabSz="913613"/>
            <a:r>
              <a:rPr lang="en-US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*Lifestylemedicine.org; American College of Lifestyle Medicine</a:t>
            </a:r>
          </a:p>
        </p:txBody>
      </p:sp>
    </p:spTree>
    <p:extLst>
      <p:ext uri="{BB962C8B-B14F-4D97-AF65-F5344CB8AC3E}">
        <p14:creationId xmlns:p14="http://schemas.microsoft.com/office/powerpoint/2010/main" val="295679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" y="-19050"/>
            <a:ext cx="5187142" cy="1447800"/>
          </a:xfrm>
          <a:prstGeom prst="rect">
            <a:avLst/>
          </a:prstGeom>
          <a:solidFill>
            <a:srgbClr val="0099CC">
              <a:alpha val="7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613"/>
            <a:endParaRPr lang="en-US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38150"/>
            <a:ext cx="39624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zh-HK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華康儷中黑" panose="020B0509000000000000" pitchFamily="49" charset="-120"/>
              </a:rPr>
              <a:t>健康即是生活模式</a:t>
            </a:r>
            <a:r>
              <a:rPr lang="en-US" altLang="zh-HK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華康儷中黑" panose="020B0509000000000000" pitchFamily="49" charset="-120"/>
              </a:rPr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63302"/>
            <a:ext cx="4267200" cy="3394472"/>
          </a:xfrm>
        </p:spPr>
        <p:txBody>
          <a:bodyPr>
            <a:noAutofit/>
          </a:bodyPr>
          <a:lstStyle/>
          <a:p>
            <a:r>
              <a:rPr lang="zh-HK" altLang="en-US" sz="2800" dirty="0">
                <a:solidFill>
                  <a:srgbClr val="000000"/>
                </a:solidFill>
                <a:latin typeface="+mn-lt"/>
                <a:ea typeface="華康儷中黑" panose="020B0509000000000000" pitchFamily="49" charset="-120"/>
              </a:rPr>
              <a:t>飲食與營養</a:t>
            </a:r>
          </a:p>
          <a:p>
            <a:r>
              <a:rPr lang="zh-TW" altLang="en-US" sz="2800" dirty="0">
                <a:solidFill>
                  <a:srgbClr val="000000"/>
                </a:solidFill>
                <a:latin typeface="+mn-lt"/>
                <a:ea typeface="華康儷中黑" panose="020B0509000000000000" pitchFamily="49" charset="-120"/>
              </a:rPr>
              <a:t>運動</a:t>
            </a:r>
            <a:endParaRPr lang="zh-HK" altLang="en-US" sz="2800" dirty="0">
              <a:solidFill>
                <a:srgbClr val="000000"/>
              </a:solidFill>
              <a:latin typeface="+mn-lt"/>
              <a:ea typeface="華康儷中黑" panose="020B0509000000000000" pitchFamily="49" charset="-120"/>
            </a:endParaRPr>
          </a:p>
          <a:p>
            <a:r>
              <a:rPr lang="zh-HK" altLang="en-US" sz="2800" dirty="0">
                <a:solidFill>
                  <a:srgbClr val="000000"/>
                </a:solidFill>
                <a:latin typeface="+mn-lt"/>
                <a:ea typeface="華康儷中黑" panose="020B0509000000000000" pitchFamily="49" charset="-120"/>
              </a:rPr>
              <a:t>睡眠 </a:t>
            </a:r>
          </a:p>
          <a:p>
            <a:r>
              <a:rPr lang="zh-HK" altLang="en-US" sz="2800" dirty="0">
                <a:solidFill>
                  <a:srgbClr val="000000"/>
                </a:solidFill>
                <a:latin typeface="+mn-lt"/>
                <a:ea typeface="華康儷中黑" panose="020B0509000000000000" pitchFamily="49" charset="-120"/>
              </a:rPr>
              <a:t>情緒健康</a:t>
            </a:r>
          </a:p>
          <a:p>
            <a:pPr lvl="1"/>
            <a:r>
              <a:rPr lang="zh-HK" altLang="en-US" sz="2000" dirty="0">
                <a:solidFill>
                  <a:srgbClr val="000000"/>
                </a:solidFill>
                <a:latin typeface="+mn-lt"/>
                <a:ea typeface="華康儷中黑" panose="020B0509000000000000" pitchFamily="49" charset="-120"/>
              </a:rPr>
              <a:t>社群</a:t>
            </a:r>
          </a:p>
          <a:p>
            <a:pPr lvl="1"/>
            <a:r>
              <a:rPr lang="zh-HK" altLang="en-US" sz="2000" dirty="0">
                <a:solidFill>
                  <a:srgbClr val="000000"/>
                </a:solidFill>
                <a:latin typeface="+mn-lt"/>
                <a:ea typeface="華康儷中黑" panose="020B0509000000000000" pitchFamily="49" charset="-120"/>
              </a:rPr>
              <a:t>關係</a:t>
            </a:r>
          </a:p>
          <a:p>
            <a:r>
              <a:rPr lang="zh-TW" altLang="en-US" sz="2800" dirty="0">
                <a:solidFill>
                  <a:srgbClr val="000000"/>
                </a:solidFill>
                <a:latin typeface="+mn-lt"/>
                <a:ea typeface="華康儷中黑" panose="020B0509000000000000" pitchFamily="49" charset="-120"/>
              </a:rPr>
              <a:t>不酗</a:t>
            </a:r>
            <a:r>
              <a:rPr lang="zh-HK" altLang="en-US" sz="2800" dirty="0">
                <a:solidFill>
                  <a:srgbClr val="000000"/>
                </a:solidFill>
                <a:latin typeface="+mn-lt"/>
                <a:ea typeface="華康儷中黑" panose="020B0509000000000000" pitchFamily="49" charset="-120"/>
              </a:rPr>
              <a:t>酒</a:t>
            </a:r>
            <a:r>
              <a:rPr lang="zh-TW" altLang="en-US" sz="2800" dirty="0">
                <a:solidFill>
                  <a:srgbClr val="000000"/>
                </a:solidFill>
                <a:latin typeface="+mn-lt"/>
                <a:ea typeface="華康儷中黑" panose="020B0509000000000000" pitchFamily="49" charset="-120"/>
              </a:rPr>
              <a:t>及不吸</a:t>
            </a:r>
            <a:r>
              <a:rPr lang="zh-HK" altLang="en-US" sz="2800" dirty="0">
                <a:solidFill>
                  <a:srgbClr val="000000"/>
                </a:solidFill>
                <a:latin typeface="+mn-lt"/>
                <a:ea typeface="華康儷中黑" panose="020B0509000000000000" pitchFamily="49" charset="-120"/>
              </a:rPr>
              <a:t>煙</a:t>
            </a:r>
          </a:p>
        </p:txBody>
      </p:sp>
      <p:pic>
        <p:nvPicPr>
          <p:cNvPr id="4098" name="Picture 2" descr="C:\Users\yvonnel\AppData\Local\Microsoft\Windows\Temporary Internet Files\Content.Outlook\S99HY0HG\Find Your Fit (FIRE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06636" cy="514350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:\TLS\LOGOS\USA\USCAN_ENG_tlsWeightLossSolutionLogo2_0711OUT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2" y="4522470"/>
            <a:ext cx="1716645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06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62550"/>
          </a:xfrm>
          <a:prstGeom prst="rect">
            <a:avLst/>
          </a:prstGeom>
          <a:gradFill flip="none" rotWithShape="1">
            <a:gsLst>
              <a:gs pos="89600">
                <a:schemeClr val="tx1">
                  <a:lumMod val="95000"/>
                  <a:lumOff val="5000"/>
                  <a:alpha val="62000"/>
                </a:schemeClr>
              </a:gs>
              <a:gs pos="0">
                <a:schemeClr val="tx1">
                  <a:lumMod val="95000"/>
                  <a:lumOff val="5000"/>
                </a:schemeClr>
              </a:gs>
              <a:gs pos="94166">
                <a:schemeClr val="tx1">
                  <a:lumMod val="95000"/>
                  <a:lumOff val="5000"/>
                </a:schemeClr>
              </a:gs>
              <a:gs pos="26000">
                <a:schemeClr val="tx1">
                  <a:lumMod val="95000"/>
                  <a:lumOff val="5000"/>
                  <a:alpha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0" tIns="45685" rIns="91370" bIns="45685" rtlCol="0" anchor="ctr"/>
          <a:lstStyle/>
          <a:p>
            <a:pPr algn="ctr" defTabSz="913613"/>
            <a:endParaRPr lang="en-US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7706"/>
            <a:ext cx="8229600" cy="857250"/>
          </a:xfrm>
        </p:spPr>
        <p:txBody>
          <a:bodyPr>
            <a:noAutofit/>
          </a:bodyPr>
          <a:lstStyle/>
          <a:p>
            <a:r>
              <a:rPr lang="zh-HK" altLang="en-US" sz="3600" dirty="0"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華康儷中黑" panose="020B0509000000000000" pitchFamily="49" charset="-120"/>
              </a:rPr>
              <a:t>體重管理；財政責任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0478"/>
            <a:ext cx="8229600" cy="21752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HK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華康儷中黑" panose="020B0509000000000000" pitchFamily="49" charset="-120"/>
              </a:rPr>
              <a:t>目前每年糖尿病的醫療保健費約為</a:t>
            </a:r>
            <a:r>
              <a:rPr lang="en-US" altLang="zh-HK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華康儷中黑" panose="020B0509000000000000" pitchFamily="49" charset="-120"/>
              </a:rPr>
              <a:t>20</a:t>
            </a:r>
            <a:r>
              <a:rPr lang="zh-HK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華康儷中黑" panose="020B0509000000000000" pitchFamily="49" charset="-120"/>
              </a:rPr>
              <a:t>億港元，</a:t>
            </a:r>
            <a:endParaRPr lang="en-US" altLang="zh-HK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華康儷中黑" panose="020B0509000000000000" pitchFamily="49" charset="-120"/>
            </a:endParaRPr>
          </a:p>
          <a:p>
            <a:pPr marL="0" indent="0" algn="ctr">
              <a:buNone/>
            </a:pPr>
            <a:r>
              <a:rPr lang="zh-HK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華康儷中黑" panose="020B0509000000000000" pitchFamily="49" charset="-120"/>
              </a:rPr>
              <a:t>其中約一半與成年人的超重和肥胖有關。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" y="4324402"/>
            <a:ext cx="7239000" cy="461651"/>
          </a:xfrm>
          <a:prstGeom prst="rect">
            <a:avLst/>
          </a:prstGeom>
        </p:spPr>
        <p:txBody>
          <a:bodyPr wrap="square" lIns="91370" tIns="45685" rIns="91370" bIns="45685">
            <a:spAutoFit/>
          </a:bodyPr>
          <a:lstStyle/>
          <a:p>
            <a:pPr defTabSz="913613"/>
            <a:r>
              <a:rPr lang="en-U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SM McGhee *, GN Thomas, CM Schooling, J Chau, LC Wong. Economic burden of diabetes related to excess body weight in Hong Kong. Hong Kong Med J 2014;20(</a:t>
            </a:r>
            <a:r>
              <a:rPr lang="en-US" sz="12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Suppl</a:t>
            </a:r>
            <a:r>
              <a:rPr lang="en-US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 3):S5-7 </a:t>
            </a:r>
          </a:p>
        </p:txBody>
      </p:sp>
    </p:spTree>
    <p:extLst>
      <p:ext uri="{BB962C8B-B14F-4D97-AF65-F5344CB8AC3E}">
        <p14:creationId xmlns:p14="http://schemas.microsoft.com/office/powerpoint/2010/main" val="393775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yvonnel\Downloads\shutterstock_457838917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867400" cy="5143500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  <a:scene3d>
            <a:camera prst="obliqueBottom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279895"/>
            <a:ext cx="3657600" cy="1815868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913905"/>
            <a:r>
              <a:rPr lang="zh-HK" altLang="en-US" sz="2800" dirty="0">
                <a:solidFill>
                  <a:srgbClr val="FFFFFF"/>
                </a:solidFill>
                <a:ea typeface="華康儷中黑" panose="020B0509000000000000" pitchFamily="49" charset="-120"/>
              </a:rPr>
              <a:t>一個證實可行、全面、可度身訂造及具科學支持的計劃，主要針對日常生活方式。</a:t>
            </a:r>
          </a:p>
        </p:txBody>
      </p:sp>
      <p:pic>
        <p:nvPicPr>
          <p:cNvPr id="4" name="Picture 3" descr="H:\PowerPoint\CONVENTION 2014\TLS_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64870"/>
            <a:ext cx="3305908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38645" y="-19051"/>
            <a:ext cx="45719" cy="51720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 defTabSz="456938"/>
            <a:endParaRPr lang="en-US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169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9144000" cy="5162550"/>
          </a:xfrm>
          <a:prstGeom prst="rect">
            <a:avLst/>
          </a:prstGeom>
          <a:solidFill>
            <a:schemeClr val="tx1">
              <a:lumMod val="95000"/>
              <a:lumOff val="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 defTabSz="913905"/>
            <a:endParaRPr lang="en-US" b="1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985986" y="2724150"/>
            <a:ext cx="233925" cy="228600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72201" y="2647955"/>
            <a:ext cx="256790" cy="291256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638802" y="1258341"/>
            <a:ext cx="1645920" cy="1577340"/>
            <a:chOff x="1502837" y="2600943"/>
            <a:chExt cx="1479714" cy="1584959"/>
          </a:xfrm>
          <a:solidFill>
            <a:schemeClr val="bg1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12" name="Oval 11"/>
            <p:cNvSpPr/>
            <p:nvPr/>
          </p:nvSpPr>
          <p:spPr>
            <a:xfrm>
              <a:off x="1502837" y="2600943"/>
              <a:ext cx="1479714" cy="1584959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409"/>
              <a:endPara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white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華康儷中黑" panose="020B0509000000000000" pitchFamily="49" charset="-120"/>
              </a:endParaRPr>
            </a:p>
          </p:txBody>
        </p:sp>
        <p:grpSp>
          <p:nvGrpSpPr>
            <p:cNvPr id="13" name="Group 4"/>
            <p:cNvGrpSpPr>
              <a:grpSpLocks noChangeAspect="1"/>
            </p:cNvGrpSpPr>
            <p:nvPr/>
          </p:nvGrpSpPr>
          <p:grpSpPr bwMode="auto">
            <a:xfrm>
              <a:off x="2022110" y="3570279"/>
              <a:ext cx="26879" cy="54684"/>
              <a:chOff x="377" y="1991"/>
              <a:chExt cx="29" cy="59"/>
            </a:xfrm>
            <a:grpFill/>
          </p:grpSpPr>
          <p:sp>
            <p:nvSpPr>
              <p:cNvPr id="14" name="Freeform 6"/>
              <p:cNvSpPr>
                <a:spLocks/>
              </p:cNvSpPr>
              <p:nvPr/>
            </p:nvSpPr>
            <p:spPr bwMode="auto">
              <a:xfrm>
                <a:off x="377" y="1991"/>
                <a:ext cx="8" cy="17"/>
              </a:xfrm>
              <a:custGeom>
                <a:avLst/>
                <a:gdLst>
                  <a:gd name="T0" fmla="*/ 39 w 39"/>
                  <a:gd name="T1" fmla="*/ 0 h 85"/>
                  <a:gd name="T2" fmla="*/ 39 w 39"/>
                  <a:gd name="T3" fmla="*/ 85 h 85"/>
                  <a:gd name="T4" fmla="*/ 21 w 39"/>
                  <a:gd name="T5" fmla="*/ 75 h 85"/>
                  <a:gd name="T6" fmla="*/ 9 w 39"/>
                  <a:gd name="T7" fmla="*/ 66 h 85"/>
                  <a:gd name="T8" fmla="*/ 2 w 39"/>
                  <a:gd name="T9" fmla="*/ 54 h 85"/>
                  <a:gd name="T10" fmla="*/ 0 w 39"/>
                  <a:gd name="T11" fmla="*/ 39 h 85"/>
                  <a:gd name="T12" fmla="*/ 3 w 39"/>
                  <a:gd name="T13" fmla="*/ 24 h 85"/>
                  <a:gd name="T14" fmla="*/ 12 w 39"/>
                  <a:gd name="T15" fmla="*/ 14 h 85"/>
                  <a:gd name="T16" fmla="*/ 24 w 39"/>
                  <a:gd name="T17" fmla="*/ 5 h 85"/>
                  <a:gd name="T18" fmla="*/ 39 w 39"/>
                  <a:gd name="T19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85">
                    <a:moveTo>
                      <a:pt x="39" y="0"/>
                    </a:moveTo>
                    <a:lnTo>
                      <a:pt x="39" y="85"/>
                    </a:lnTo>
                    <a:lnTo>
                      <a:pt x="21" y="75"/>
                    </a:lnTo>
                    <a:lnTo>
                      <a:pt x="9" y="66"/>
                    </a:lnTo>
                    <a:lnTo>
                      <a:pt x="2" y="54"/>
                    </a:lnTo>
                    <a:lnTo>
                      <a:pt x="0" y="39"/>
                    </a:lnTo>
                    <a:lnTo>
                      <a:pt x="3" y="24"/>
                    </a:lnTo>
                    <a:lnTo>
                      <a:pt x="12" y="14"/>
                    </a:lnTo>
                    <a:lnTo>
                      <a:pt x="24" y="5"/>
                    </a:lnTo>
                    <a:lnTo>
                      <a:pt x="3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defTabSz="685409"/>
                <a:endParaRPr 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ea typeface="華康儷中黑" panose="020B0509000000000000" pitchFamily="49" charset="-120"/>
                </a:endParaRPr>
              </a:p>
            </p:txBody>
          </p:sp>
          <p:sp>
            <p:nvSpPr>
              <p:cNvPr id="15" name="Freeform 7"/>
              <p:cNvSpPr>
                <a:spLocks/>
              </p:cNvSpPr>
              <p:nvPr/>
            </p:nvSpPr>
            <p:spPr bwMode="auto">
              <a:xfrm>
                <a:off x="398" y="2032"/>
                <a:ext cx="8" cy="18"/>
              </a:xfrm>
              <a:custGeom>
                <a:avLst/>
                <a:gdLst>
                  <a:gd name="T0" fmla="*/ 0 w 44"/>
                  <a:gd name="T1" fmla="*/ 0 h 88"/>
                  <a:gd name="T2" fmla="*/ 19 w 44"/>
                  <a:gd name="T3" fmla="*/ 10 h 88"/>
                  <a:gd name="T4" fmla="*/ 33 w 44"/>
                  <a:gd name="T5" fmla="*/ 19 h 88"/>
                  <a:gd name="T6" fmla="*/ 41 w 44"/>
                  <a:gd name="T7" fmla="*/ 31 h 88"/>
                  <a:gd name="T8" fmla="*/ 44 w 44"/>
                  <a:gd name="T9" fmla="*/ 46 h 88"/>
                  <a:gd name="T10" fmla="*/ 44 w 44"/>
                  <a:gd name="T11" fmla="*/ 51 h 88"/>
                  <a:gd name="T12" fmla="*/ 42 w 44"/>
                  <a:gd name="T13" fmla="*/ 58 h 88"/>
                  <a:gd name="T14" fmla="*/ 39 w 44"/>
                  <a:gd name="T15" fmla="*/ 67 h 88"/>
                  <a:gd name="T16" fmla="*/ 30 w 44"/>
                  <a:gd name="T17" fmla="*/ 75 h 88"/>
                  <a:gd name="T18" fmla="*/ 18 w 44"/>
                  <a:gd name="T19" fmla="*/ 82 h 88"/>
                  <a:gd name="T20" fmla="*/ 0 w 44"/>
                  <a:gd name="T21" fmla="*/ 88 h 88"/>
                  <a:gd name="T22" fmla="*/ 0 w 44"/>
                  <a:gd name="T23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" h="88">
                    <a:moveTo>
                      <a:pt x="0" y="0"/>
                    </a:moveTo>
                    <a:lnTo>
                      <a:pt x="19" y="10"/>
                    </a:lnTo>
                    <a:lnTo>
                      <a:pt x="33" y="19"/>
                    </a:lnTo>
                    <a:lnTo>
                      <a:pt x="41" y="31"/>
                    </a:lnTo>
                    <a:lnTo>
                      <a:pt x="44" y="46"/>
                    </a:lnTo>
                    <a:lnTo>
                      <a:pt x="44" y="51"/>
                    </a:lnTo>
                    <a:lnTo>
                      <a:pt x="42" y="58"/>
                    </a:lnTo>
                    <a:lnTo>
                      <a:pt x="39" y="67"/>
                    </a:lnTo>
                    <a:lnTo>
                      <a:pt x="30" y="75"/>
                    </a:lnTo>
                    <a:lnTo>
                      <a:pt x="18" y="82"/>
                    </a:lnTo>
                    <a:lnTo>
                      <a:pt x="0" y="8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defTabSz="685409"/>
                <a:endParaRPr 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ea typeface="華康儷中黑" panose="020B0509000000000000" pitchFamily="49" charset="-120"/>
                </a:endParaRPr>
              </a:p>
            </p:txBody>
          </p:sp>
        </p:grpSp>
      </p:grpSp>
      <p:sp>
        <p:nvSpPr>
          <p:cNvPr id="42" name="Oval 41"/>
          <p:cNvSpPr/>
          <p:nvPr/>
        </p:nvSpPr>
        <p:spPr>
          <a:xfrm>
            <a:off x="3154680" y="2742115"/>
            <a:ext cx="1645920" cy="15773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 defTabSz="685409"/>
            <a:endParaRPr lang="en-US" sz="2400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304813" y="266700"/>
            <a:ext cx="7707086" cy="857250"/>
          </a:xfrm>
          <a:prstGeom prst="rect">
            <a:avLst/>
          </a:prstGeom>
        </p:spPr>
        <p:txBody>
          <a:bodyPr lIns="68546" tIns="34289" rIns="68546" bIns="34289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zh-HK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華康儷中黑" panose="020B0509000000000000" pitchFamily="49" charset="-120"/>
              </a:rPr>
              <a:t>TLS</a:t>
            </a:r>
            <a:r>
              <a:rPr lang="en-US" altLang="zh-HK" sz="4000" b="1" baseline="30000" dirty="0">
                <a:solidFill>
                  <a:srgbClr val="FFFFFF"/>
                </a:solidFill>
                <a:latin typeface="Century Gothic" pitchFamily="34" charset="0"/>
                <a:ea typeface="華康儷中黑" panose="020B0509000000000000" pitchFamily="49" charset="-120"/>
              </a:rPr>
              <a:t>®</a:t>
            </a:r>
            <a:r>
              <a:rPr lang="zh-HK" altLang="en-US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華康儷中黑" panose="020B0509000000000000" pitchFamily="49" charset="-120"/>
              </a:rPr>
              <a:t>的四大元素</a:t>
            </a:r>
            <a:r>
              <a:rPr lang="en-US" altLang="zh-HK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華康儷中黑" panose="020B0509000000000000" pitchFamily="49" charset="-120"/>
              </a:rPr>
              <a:t>...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60352" y="1563638"/>
            <a:ext cx="1543497" cy="954093"/>
          </a:xfrm>
          <a:prstGeom prst="rect">
            <a:avLst/>
          </a:prstGeom>
        </p:spPr>
        <p:txBody>
          <a:bodyPr wrap="square" lIns="91396" tIns="45698" rIns="91396" bIns="45698">
            <a:spAutoFit/>
          </a:bodyPr>
          <a:lstStyle/>
          <a:p>
            <a:pPr algn="ctr" defTabSz="685409">
              <a:spcAft>
                <a:spcPts val="900"/>
              </a:spcAft>
              <a:buClr>
                <a:srgbClr val="404040"/>
              </a:buClr>
              <a:buSzPct val="100000"/>
            </a:pPr>
            <a:r>
              <a:rPr lang="zh-HK" altLang="en-US" sz="2800" dirty="0">
                <a:solidFill>
                  <a:srgbClr val="558ED5"/>
                </a:solidFill>
                <a:ea typeface="華康儷中黑" panose="020B0509000000000000" pitchFamily="49" charset="-120"/>
              </a:rPr>
              <a:t>低升糖飲食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123149" y="3272680"/>
            <a:ext cx="1645920" cy="523206"/>
          </a:xfrm>
          <a:prstGeom prst="rect">
            <a:avLst/>
          </a:prstGeom>
        </p:spPr>
        <p:txBody>
          <a:bodyPr wrap="square" lIns="91396" tIns="45698" rIns="91396" bIns="45698" anchor="ctr">
            <a:spAutoFit/>
          </a:bodyPr>
          <a:lstStyle/>
          <a:p>
            <a:pPr algn="ctr" defTabSz="685409">
              <a:spcAft>
                <a:spcPts val="900"/>
              </a:spcAft>
              <a:buClr>
                <a:srgbClr val="404040"/>
              </a:buClr>
              <a:buSzPct val="100000"/>
            </a:pPr>
            <a:r>
              <a:rPr lang="zh-HK" altLang="en-US" sz="2800" dirty="0">
                <a:solidFill>
                  <a:srgbClr val="558ED5"/>
                </a:solidFill>
                <a:ea typeface="華康儷中黑" panose="020B0509000000000000" pitchFamily="49" charset="-120"/>
              </a:rPr>
              <a:t>身體組成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70479" y="1276349"/>
            <a:ext cx="1654157" cy="1577340"/>
            <a:chOff x="4526280" y="1276349"/>
            <a:chExt cx="1654157" cy="1577340"/>
          </a:xfrm>
        </p:grpSpPr>
        <p:sp>
          <p:nvSpPr>
            <p:cNvPr id="22" name="Oval 21"/>
            <p:cNvSpPr/>
            <p:nvPr/>
          </p:nvSpPr>
          <p:spPr>
            <a:xfrm>
              <a:off x="4534517" y="1276349"/>
              <a:ext cx="1645920" cy="1577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409"/>
              <a:endParaRPr lang="en-US" sz="2400" dirty="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26280" y="1624759"/>
              <a:ext cx="1645920" cy="8489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409">
                <a:lnSpc>
                  <a:spcPts val="2500"/>
                </a:lnSpc>
                <a:spcAft>
                  <a:spcPts val="900"/>
                </a:spcAft>
                <a:buClr>
                  <a:srgbClr val="404040"/>
                </a:buClr>
                <a:buSzPct val="100000"/>
              </a:pPr>
              <a:r>
                <a:rPr lang="zh-HK" altLang="en-US" sz="2800" dirty="0">
                  <a:solidFill>
                    <a:srgbClr val="558ED5"/>
                  </a:solidFill>
                  <a:ea typeface="華康儷中黑" panose="020B0509000000000000" pitchFamily="49" charset="-120"/>
                </a:rPr>
                <a:t>營養</a:t>
              </a:r>
              <a:endParaRPr lang="en-US" altLang="zh-HK" sz="2800" dirty="0">
                <a:solidFill>
                  <a:srgbClr val="558ED5"/>
                </a:solidFill>
                <a:ea typeface="華康儷中黑" panose="020B0509000000000000" pitchFamily="49" charset="-120"/>
              </a:endParaRPr>
            </a:p>
            <a:p>
              <a:pPr algn="ctr" defTabSz="685409">
                <a:lnSpc>
                  <a:spcPts val="2500"/>
                </a:lnSpc>
                <a:spcAft>
                  <a:spcPts val="900"/>
                </a:spcAft>
                <a:buClr>
                  <a:srgbClr val="404040"/>
                </a:buClr>
                <a:buSzPct val="100000"/>
              </a:pPr>
              <a:r>
                <a:rPr lang="zh-HK" altLang="en-US" sz="2800" dirty="0">
                  <a:solidFill>
                    <a:srgbClr val="558ED5"/>
                  </a:solidFill>
                  <a:ea typeface="華康儷中黑" panose="020B0509000000000000" pitchFamily="49" charset="-120"/>
                </a:rPr>
                <a:t>補充品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003939" y="2724150"/>
            <a:ext cx="2225674" cy="1577340"/>
            <a:chOff x="5715000" y="2742115"/>
            <a:chExt cx="2225674" cy="1577340"/>
          </a:xfrm>
        </p:grpSpPr>
        <p:sp>
          <p:nvSpPr>
            <p:cNvPr id="27" name="Oval 26"/>
            <p:cNvSpPr/>
            <p:nvPr/>
          </p:nvSpPr>
          <p:spPr>
            <a:xfrm>
              <a:off x="5965583" y="2742115"/>
              <a:ext cx="1645920" cy="1577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1">
                  <a:satMod val="175000"/>
                  <a:alpha val="40000"/>
                </a:schemeClr>
              </a:glow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409"/>
              <a:endParaRPr lang="en-US" sz="2400" dirty="0">
                <a:solidFill>
                  <a:prstClr val="white"/>
                </a:solidFill>
                <a:ea typeface="華康儷中黑" panose="020B0509000000000000" pitchFamily="49" charset="-12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715000" y="3290631"/>
              <a:ext cx="222567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409">
                <a:spcAft>
                  <a:spcPts val="900"/>
                </a:spcAft>
                <a:buClr>
                  <a:srgbClr val="404040"/>
                </a:buClr>
                <a:buSzPct val="100000"/>
              </a:pPr>
              <a:r>
                <a:rPr lang="zh-HK" altLang="en-US" sz="2800" dirty="0">
                  <a:solidFill>
                    <a:srgbClr val="558ED5"/>
                  </a:solidFill>
                  <a:ea typeface="華康儷中黑" panose="020B0509000000000000" pitchFamily="49" charset="-120"/>
                </a:rPr>
                <a:t>教育</a:t>
              </a:r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H="1">
            <a:off x="4648258" y="2663734"/>
            <a:ext cx="228554" cy="289045"/>
          </a:xfrm>
          <a:prstGeom prst="line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9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2413" y="0"/>
            <a:ext cx="5178056" cy="5143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 defTabSz="913905"/>
            <a:endParaRPr lang="en-US" dirty="0">
              <a:solidFill>
                <a:prstClr val="white"/>
              </a:solidFill>
              <a:ea typeface="華康儷中黑" panose="020B0509000000000000" pitchFamily="49" charset="-12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-36501" y="819151"/>
            <a:ext cx="4009454" cy="1316236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3600" b="1" dirty="0">
                <a:solidFill>
                  <a:srgbClr val="000000"/>
                </a:solidFill>
                <a:latin typeface="Century Gothic" pitchFamily="34" charset="0"/>
                <a:ea typeface="華康儷中黑" panose="020B0509000000000000" pitchFamily="49" charset="-120"/>
              </a:rPr>
              <a:t>TLS</a:t>
            </a:r>
            <a:r>
              <a:rPr lang="en-US" altLang="zh-HK" sz="3600" b="1" baseline="30000" dirty="0">
                <a:solidFill>
                  <a:srgbClr val="000000"/>
                </a:solidFill>
                <a:latin typeface="Century Gothic" pitchFamily="34" charset="0"/>
                <a:ea typeface="華康儷中黑" panose="020B0509000000000000" pitchFamily="49" charset="-120"/>
              </a:rPr>
              <a:t>®</a:t>
            </a:r>
            <a:r>
              <a:rPr lang="zh-HK" altLang="en-US" sz="4000" b="1" dirty="0">
                <a:solidFill>
                  <a:srgbClr val="000000"/>
                </a:solidFill>
                <a:latin typeface="Century Gothic" pitchFamily="34" charset="0"/>
                <a:ea typeface="華康儷中黑" panose="020B0509000000000000" pitchFamily="49" charset="-120"/>
              </a:rPr>
              <a:t>營養補充品簡單概覽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70798" y="575518"/>
            <a:ext cx="5281736" cy="4156472"/>
          </a:xfrm>
          <a:prstGeom prst="rect">
            <a:avLst/>
          </a:prstGeom>
        </p:spPr>
        <p:txBody>
          <a:bodyPr lIns="91396" tIns="45698" rIns="91396" bIns="45698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HK" altLang="en-US" dirty="0" smtClean="0">
                <a:solidFill>
                  <a:srgbClr val="FFFFFF"/>
                </a:solidFill>
                <a:latin typeface="Century Gothic" pitchFamily="34" charset="0"/>
                <a:ea typeface="華康儷中黑" panose="020B0509000000000000" pitchFamily="49" charset="-120"/>
              </a:rPr>
              <a:t>為甚麼使用補充品</a:t>
            </a:r>
            <a:r>
              <a:rPr lang="zh-TW" altLang="en-US" dirty="0" smtClean="0">
                <a:solidFill>
                  <a:srgbClr val="FFFFFF"/>
                </a:solidFill>
                <a:latin typeface="Century Gothic" pitchFamily="34" charset="0"/>
                <a:ea typeface="華康儷中黑" panose="020B0509000000000000" pitchFamily="49" charset="-120"/>
              </a:rPr>
              <a:t>？</a:t>
            </a:r>
            <a:endParaRPr lang="zh-HK" altLang="en-US" dirty="0" smtClean="0">
              <a:solidFill>
                <a:srgbClr val="FFFFFF"/>
              </a:solidFill>
              <a:latin typeface="Century Gothic" pitchFamily="34" charset="0"/>
              <a:ea typeface="華康儷中黑" panose="020B0509000000000000" pitchFamily="49" charset="-120"/>
            </a:endParaRPr>
          </a:p>
          <a:p>
            <a:pPr marL="0" indent="0">
              <a:buNone/>
            </a:pPr>
            <a:r>
              <a:rPr lang="zh-HK" altLang="en-US" sz="2800" dirty="0">
                <a:solidFill>
                  <a:srgbClr val="FFFFFF"/>
                </a:solidFill>
                <a:latin typeface="Century Gothic" pitchFamily="34" charset="0"/>
                <a:ea typeface="華康儷中黑" panose="020B0509000000000000" pitchFamily="49" charset="-120"/>
              </a:rPr>
              <a:t>為支援全新的健康生活模式而設</a:t>
            </a:r>
          </a:p>
          <a:p>
            <a:pPr marL="913905" lvl="1" indent="-456938">
              <a:buFont typeface="+mj-lt"/>
              <a:buAutoNum type="arabicPeriod"/>
            </a:pPr>
            <a:r>
              <a:rPr lang="zh-HK" altLang="en-US" dirty="0" smtClean="0">
                <a:solidFill>
                  <a:srgbClr val="FFFFFF"/>
                </a:solidFill>
                <a:latin typeface="Century Gothic" pitchFamily="34" charset="0"/>
                <a:ea typeface="華康儷中黑" panose="020B0509000000000000" pitchFamily="49" charset="-120"/>
              </a:rPr>
              <a:t>不適當的飲食習慣</a:t>
            </a:r>
          </a:p>
          <a:p>
            <a:pPr marL="913905" lvl="1" indent="-456938">
              <a:buFont typeface="+mj-lt"/>
              <a:buAutoNum type="arabicPeriod"/>
            </a:pPr>
            <a:r>
              <a:rPr lang="zh-HK" altLang="en-US" dirty="0" smtClean="0">
                <a:solidFill>
                  <a:srgbClr val="FFFFFF"/>
                </a:solidFill>
                <a:latin typeface="Century Gothic" pitchFamily="34" charset="0"/>
                <a:ea typeface="華康儷中黑" panose="020B0509000000000000" pitchFamily="49" charset="-120"/>
              </a:rPr>
              <a:t>支</a:t>
            </a:r>
            <a:r>
              <a:rPr lang="zh-HK" altLang="en-US" dirty="0">
                <a:solidFill>
                  <a:srgbClr val="FFFFFF"/>
                </a:solidFill>
                <a:latin typeface="Century Gothic" pitchFamily="34" charset="0"/>
                <a:ea typeface="華康儷中黑" panose="020B0509000000000000" pitchFamily="49" charset="-120"/>
              </a:rPr>
              <a:t>援</a:t>
            </a:r>
            <a:r>
              <a:rPr lang="zh-HK" altLang="en-US" dirty="0" smtClean="0">
                <a:solidFill>
                  <a:srgbClr val="FFFFFF"/>
                </a:solidFill>
                <a:latin typeface="Century Gothic" pitchFamily="34" charset="0"/>
                <a:ea typeface="華康儷中黑" panose="020B0509000000000000" pitchFamily="49" charset="-120"/>
              </a:rPr>
              <a:t>荷爾蒙平衡</a:t>
            </a:r>
          </a:p>
          <a:p>
            <a:pPr marL="913905" lvl="1" indent="-456938">
              <a:buFont typeface="+mj-lt"/>
              <a:buAutoNum type="arabicPeriod"/>
            </a:pPr>
            <a:r>
              <a:rPr lang="zh-HK" altLang="en-US" dirty="0" smtClean="0">
                <a:solidFill>
                  <a:srgbClr val="FFFFFF"/>
                </a:solidFill>
                <a:latin typeface="Century Gothic" pitchFamily="34" charset="0"/>
                <a:ea typeface="華康儷中黑" panose="020B0509000000000000" pitchFamily="49" charset="-120"/>
              </a:rPr>
              <a:t>碳水化合物敏感度</a:t>
            </a:r>
          </a:p>
          <a:p>
            <a:pPr marL="913905" lvl="1" indent="-456938">
              <a:buFont typeface="+mj-lt"/>
              <a:buAutoNum type="arabicPeriod"/>
            </a:pPr>
            <a:r>
              <a:rPr lang="zh-HK" altLang="en-US" dirty="0" smtClean="0">
                <a:solidFill>
                  <a:srgbClr val="FFFFFF"/>
                </a:solidFill>
                <a:latin typeface="Century Gothic" pitchFamily="34" charset="0"/>
                <a:ea typeface="華康儷中黑" panose="020B0509000000000000" pitchFamily="49" charset="-120"/>
              </a:rPr>
              <a:t>長期壓力和疲勞</a:t>
            </a:r>
          </a:p>
          <a:p>
            <a:pPr marL="913905" lvl="1" indent="-456938">
              <a:buFont typeface="+mj-lt"/>
              <a:buAutoNum type="arabicPeriod"/>
            </a:pPr>
            <a:r>
              <a:rPr lang="zh-HK" altLang="en-US" dirty="0">
                <a:solidFill>
                  <a:srgbClr val="FFFFFF"/>
                </a:solidFill>
                <a:latin typeface="Century Gothic" pitchFamily="34" charset="0"/>
                <a:ea typeface="華康儷中黑" panose="020B0509000000000000" pitchFamily="49" charset="-120"/>
              </a:rPr>
              <a:t>支援新</a:t>
            </a:r>
            <a:r>
              <a:rPr lang="zh-HK" altLang="en-US" dirty="0" smtClean="0">
                <a:solidFill>
                  <a:srgbClr val="FFFFFF"/>
                </a:solidFill>
                <a:latin typeface="Century Gothic" pitchFamily="34" charset="0"/>
                <a:ea typeface="華康儷中黑" panose="020B0509000000000000" pitchFamily="49" charset="-120"/>
              </a:rPr>
              <a:t>陳代謝</a:t>
            </a:r>
          </a:p>
          <a:p>
            <a:pPr marL="913905" lvl="1" indent="-456938">
              <a:buFont typeface="+mj-lt"/>
              <a:buAutoNum type="arabicPeriod"/>
            </a:pPr>
            <a:r>
              <a:rPr lang="zh-HK" altLang="en-US" dirty="0" smtClean="0">
                <a:solidFill>
                  <a:srgbClr val="FFFFFF"/>
                </a:solidFill>
                <a:latin typeface="Century Gothic" pitchFamily="34" charset="0"/>
                <a:ea typeface="華康儷中黑" panose="020B0509000000000000" pitchFamily="49" charset="-120"/>
              </a:rPr>
              <a:t>燃脂</a:t>
            </a:r>
          </a:p>
        </p:txBody>
      </p:sp>
      <p:pic>
        <p:nvPicPr>
          <p:cNvPr id="5" name="Picture 2" descr="O:\Product_SC\Communications\Graphics\Products Image\TLS Weight Loss Solution\TLS-HKG-Family-Shot-03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54" y="1779662"/>
            <a:ext cx="4114998" cy="411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90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rame" id="{F226E7A2-7162-461C-9490-D27D9DC04E43}" vid="{629A0216-3BBD-45C0-B63F-2683BEA18F60}"/>
    </a:ext>
  </a:extLst>
</a:theme>
</file>

<file path=ppt/theme/theme6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1659</Words>
  <Application>Microsoft Office PowerPoint</Application>
  <PresentationFormat>On-screen Show (16:9)</PresentationFormat>
  <Paragraphs>189</Paragraphs>
  <Slides>23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2_Office Theme</vt:lpstr>
      <vt:lpstr>6_Office Theme</vt:lpstr>
      <vt:lpstr>7_Office Theme</vt:lpstr>
      <vt:lpstr>8_Office Theme</vt:lpstr>
      <vt:lpstr>Frame</vt:lpstr>
      <vt:lpstr>Facet</vt:lpstr>
      <vt:lpstr>PowerPoint Presentation</vt:lpstr>
      <vt:lpstr>PowerPoint Presentation</vt:lpstr>
      <vt:lpstr>體重管理機會及市場</vt:lpstr>
      <vt:lpstr>PowerPoint Presentation</vt:lpstr>
      <vt:lpstr>健康即是生活模式…</vt:lpstr>
      <vt:lpstr>體重管理；財政責任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選擇就是 關鍵 </vt:lpstr>
      <vt:lpstr>2017  TLS頂尖21  銷售高手優勝者</vt:lpstr>
      <vt:lpstr>2018 – TLS®頂尖21全球銷售高手宣傳活動</vt:lpstr>
      <vt:lpstr>PowerPoint Presentation</vt:lpstr>
      <vt:lpstr>PowerPoint Presentation</vt:lpstr>
      <vt:lpstr>PowerPoint Presentation</vt:lpstr>
      <vt:lpstr>與我們聯繫</vt:lpstr>
      <vt:lpstr>TLS®培訓及教育</vt:lpstr>
      <vt:lpstr>2) 顧客／超連鎖™店主成為Go Now 夥伴 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Echo Chan</dc:creator>
  <cp:lastModifiedBy>Echo Chan</cp:lastModifiedBy>
  <cp:revision>5</cp:revision>
  <dcterms:created xsi:type="dcterms:W3CDTF">2018-05-16T01:38:13Z</dcterms:created>
  <dcterms:modified xsi:type="dcterms:W3CDTF">2018-05-16T02:35:33Z</dcterms:modified>
</cp:coreProperties>
</file>